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449" r:id="rId1"/>
  </p:sldMasterIdLst>
  <p:notesMasterIdLst>
    <p:notesMasterId r:id="rId22"/>
  </p:notesMasterIdLst>
  <p:sldIdLst>
    <p:sldId id="256" r:id="rId2"/>
    <p:sldId id="257" r:id="rId3"/>
    <p:sldId id="258" r:id="rId4"/>
    <p:sldId id="259" r:id="rId5"/>
    <p:sldId id="260" r:id="rId6"/>
    <p:sldId id="261" r:id="rId7"/>
    <p:sldId id="262" r:id="rId8"/>
    <p:sldId id="263" r:id="rId9"/>
    <p:sldId id="267" r:id="rId10"/>
    <p:sldId id="264" r:id="rId11"/>
    <p:sldId id="268" r:id="rId12"/>
    <p:sldId id="269" r:id="rId13"/>
    <p:sldId id="270" r:id="rId14"/>
    <p:sldId id="271" r:id="rId15"/>
    <p:sldId id="272" r:id="rId16"/>
    <p:sldId id="273" r:id="rId17"/>
    <p:sldId id="274" r:id="rId18"/>
    <p:sldId id="275" r:id="rId19"/>
    <p:sldId id="276" r:id="rId20"/>
    <p:sldId id="278"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54"/>
    <p:restoredTop sz="94666"/>
  </p:normalViewPr>
  <p:slideViewPr>
    <p:cSldViewPr snapToGrid="0">
      <p:cViewPr varScale="1">
        <p:scale>
          <a:sx n="136" d="100"/>
          <a:sy n="136" d="100"/>
        </p:scale>
        <p:origin x="704"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464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76a0fbe13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76a0fbe13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76a0fbe136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76a0fbe136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6a17438a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6a17438a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76a17438a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76a17438a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76a17438ae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76a17438ae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76a17438ae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76a17438a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76a17438ae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76a17438a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76a17438ae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76a17438ae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5379333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299527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0968125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9176619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8993493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9/14/24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3173297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9/14/24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903789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5683653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9634936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38383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35799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961183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4199898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9/14/24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0090302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629150" y="2288260"/>
            <a:ext cx="3829051"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9/14/24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4218882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9/14/24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3157723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9/14/24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12531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2377040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5377156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mt="80000"/>
            <a:extLst>
              <a:ext uri="{28A0092B-C50C-407E-A947-70E740481C1C}">
                <a14:useLocalDpi xmlns:a14="http://schemas.microsoft.com/office/drawing/2010/main" val="0"/>
              </a:ext>
            </a:extLst>
          </a:blip>
          <a:srcRect/>
          <a:stretch>
            <a:fillRect/>
          </a:stretch>
        </p:blipFill>
        <p:spPr bwMode="auto">
          <a:xfrm>
            <a:off x="1" y="0"/>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fld id="{48A87A34-81AB-432B-8DAE-1953F412C126}" type="datetimeFigureOut">
              <a:rPr lang="en-US" smtClean="0"/>
              <a:pPr/>
              <a:t>9/14/24</a:t>
            </a:fld>
            <a:endParaRPr lang="en-US" dirty="0"/>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29931584"/>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Lst>
  <p:hf sldNum="0" hdr="0" ftr="0" dt="0"/>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jp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15.jpe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1.jpg"/><Relationship Id="rId5" Type="http://schemas.openxmlformats.org/officeDocument/2006/relationships/image" Target="../media/image20.jpg"/><Relationship Id="rId10" Type="http://schemas.openxmlformats.org/officeDocument/2006/relationships/image" Target="../media/image25.jpeg"/><Relationship Id="rId4" Type="http://schemas.openxmlformats.org/officeDocument/2006/relationships/image" Target="../media/image19.jp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Shape 53"/>
        <p:cNvGrpSpPr/>
        <p:nvPr/>
      </p:nvGrpSpPr>
      <p:grpSpPr>
        <a:xfrm>
          <a:off x="0" y="0"/>
          <a:ext cx="0" cy="0"/>
          <a:chOff x="0" y="0"/>
          <a:chExt cx="0" cy="0"/>
        </a:xfrm>
      </p:grpSpPr>
      <p:pic>
        <p:nvPicPr>
          <p:cNvPr id="57" name="Picture 56">
            <a:extLst>
              <a:ext uri="{FF2B5EF4-FFF2-40B4-BE49-F238E27FC236}">
                <a16:creationId xmlns:a16="http://schemas.microsoft.com/office/drawing/2014/main" id="{56CD62D0-29EC-1DCE-9AC6-AF358DBF1750}"/>
              </a:ext>
            </a:extLst>
          </p:cNvPr>
          <p:cNvPicPr>
            <a:picLocks noChangeAspect="1"/>
          </p:cNvPicPr>
          <p:nvPr/>
        </p:nvPicPr>
        <p:blipFill>
          <a:blip r:embed="rId4">
            <a:alphaModFix amt="30000"/>
          </a:blip>
          <a:srcRect t="6466" r="-1" b="9239"/>
          <a:stretch/>
        </p:blipFill>
        <p:spPr>
          <a:xfrm>
            <a:off x="-1" y="10"/>
            <a:ext cx="9141291" cy="5143490"/>
          </a:xfrm>
          <a:prstGeom prst="rect">
            <a:avLst/>
          </a:prstGeom>
        </p:spPr>
      </p:pic>
      <p:sp>
        <p:nvSpPr>
          <p:cNvPr id="54" name="Google Shape;54;p13"/>
          <p:cNvSpPr txBox="1">
            <a:spLocks noGrp="1"/>
          </p:cNvSpPr>
          <p:nvPr>
            <p:ph type="ctrTitle"/>
          </p:nvPr>
        </p:nvSpPr>
        <p:spPr>
          <a:xfrm>
            <a:off x="2000250" y="1746250"/>
            <a:ext cx="5143500" cy="1025922"/>
          </a:xfrm>
          <a:prstGeom prst="rect">
            <a:avLst/>
          </a:prstGeom>
        </p:spPr>
        <p:txBody>
          <a:bodyPr spcFirstLastPara="1" lIns="91425" tIns="91425" rIns="91425" bIns="91425" anchorCtr="0">
            <a:normAutofit/>
          </a:bodyPr>
          <a:lstStyle/>
          <a:p>
            <a:pPr marL="0" lvl="0" indent="0" algn="ctr" rtl="0">
              <a:spcBef>
                <a:spcPts val="0"/>
              </a:spcBef>
              <a:spcAft>
                <a:spcPts val="0"/>
              </a:spcAft>
              <a:buNone/>
            </a:pPr>
            <a:r>
              <a:rPr lang="en-US" sz="2800" dirty="0">
                <a:solidFill>
                  <a:schemeClr val="accent6">
                    <a:lumMod val="75000"/>
                  </a:schemeClr>
                </a:solidFill>
              </a:rPr>
              <a:t>WELCOME TO GIRLS EMPOWERED BOOK CLUB!</a:t>
            </a:r>
          </a:p>
        </p:txBody>
      </p:sp>
      <p:sp>
        <p:nvSpPr>
          <p:cNvPr id="55" name="Google Shape;55;p13"/>
          <p:cNvSpPr txBox="1">
            <a:spLocks noGrp="1"/>
          </p:cNvSpPr>
          <p:nvPr>
            <p:ph type="subTitle" idx="1"/>
          </p:nvPr>
        </p:nvSpPr>
        <p:spPr>
          <a:xfrm>
            <a:off x="2000250" y="2701528"/>
            <a:ext cx="5143500" cy="714772"/>
          </a:xfrm>
          <a:prstGeom prst="rect">
            <a:avLst/>
          </a:prstGeom>
        </p:spPr>
        <p:txBody>
          <a:bodyPr spcFirstLastPara="1" lIns="91425" tIns="91425" rIns="91425" bIns="91425" anchorCtr="0">
            <a:normAutofit/>
          </a:bodyPr>
          <a:lstStyle/>
          <a:p>
            <a:pPr marL="0" lvl="0" indent="0" algn="ctr" rtl="0">
              <a:spcBef>
                <a:spcPts val="0"/>
              </a:spcBef>
              <a:spcAft>
                <a:spcPts val="600"/>
              </a:spcAft>
              <a:buNone/>
            </a:pPr>
            <a:r>
              <a:rPr lang="en-US"/>
              <a:t>KELLIE BYNUM LATHAN, FOUNDER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685331" y="463887"/>
            <a:ext cx="7773338" cy="1197133"/>
          </a:xfrm>
          <a:prstGeom prst="rect">
            <a:avLst/>
          </a:prstGeom>
        </p:spPr>
        <p:txBody>
          <a:bodyPr spcFirstLastPara="1" vert="horz" lIns="91440" tIns="45720" rIns="91440" bIns="45720" rtlCol="0" anchor="ctr" anchorCtr="0">
            <a:normAutofit fontScale="90000"/>
          </a:bodyPr>
          <a:lstStyle/>
          <a:p>
            <a:pPr marL="0" lvl="0" indent="0" defTabSz="914400">
              <a:spcBef>
                <a:spcPct val="0"/>
              </a:spcBef>
              <a:spcAft>
                <a:spcPts val="0"/>
              </a:spcAft>
              <a:buSzPts val="990"/>
            </a:pPr>
            <a:r>
              <a:rPr lang="en-US" sz="3100" dirty="0">
                <a:sym typeface="Comic Sans MS"/>
              </a:rPr>
              <a:t>Books that we have read and enjoyed throughout the 2023-2024 school year!</a:t>
            </a:r>
          </a:p>
        </p:txBody>
      </p:sp>
      <p:pic>
        <p:nvPicPr>
          <p:cNvPr id="120" name="Google Shape;120;p21"/>
          <p:cNvPicPr preferRelativeResize="0"/>
          <p:nvPr/>
        </p:nvPicPr>
        <p:blipFill rotWithShape="1">
          <a:blip r:embed="rId3">
            <a:alphaModFix/>
          </a:blip>
          <a:srcRect r="14493"/>
          <a:stretch/>
        </p:blipFill>
        <p:spPr>
          <a:xfrm>
            <a:off x="4519498" y="1758417"/>
            <a:ext cx="1272299" cy="1197133"/>
          </a:xfrm>
          <a:prstGeom prst="rect">
            <a:avLst/>
          </a:prstGeom>
          <a:noFill/>
          <a:ln>
            <a:noFill/>
          </a:ln>
        </p:spPr>
      </p:pic>
      <p:pic>
        <p:nvPicPr>
          <p:cNvPr id="121" name="Google Shape;121;p21"/>
          <p:cNvPicPr preferRelativeResize="0"/>
          <p:nvPr/>
        </p:nvPicPr>
        <p:blipFill>
          <a:blip r:embed="rId4">
            <a:alphaModFix/>
          </a:blip>
          <a:stretch>
            <a:fillRect/>
          </a:stretch>
        </p:blipFill>
        <p:spPr>
          <a:xfrm>
            <a:off x="563133" y="1685306"/>
            <a:ext cx="1155600" cy="1380951"/>
          </a:xfrm>
          <a:prstGeom prst="rect">
            <a:avLst/>
          </a:prstGeom>
          <a:noFill/>
          <a:ln>
            <a:noFill/>
          </a:ln>
        </p:spPr>
      </p:pic>
      <p:pic>
        <p:nvPicPr>
          <p:cNvPr id="123" name="Google Shape;123;p21"/>
          <p:cNvPicPr preferRelativeResize="0"/>
          <p:nvPr/>
        </p:nvPicPr>
        <p:blipFill>
          <a:blip r:embed="rId5">
            <a:alphaModFix/>
          </a:blip>
          <a:stretch>
            <a:fillRect/>
          </a:stretch>
        </p:blipFill>
        <p:spPr>
          <a:xfrm>
            <a:off x="400500" y="3200108"/>
            <a:ext cx="1480865" cy="1778757"/>
          </a:xfrm>
          <a:prstGeom prst="rect">
            <a:avLst/>
          </a:prstGeom>
          <a:noFill/>
          <a:ln>
            <a:noFill/>
          </a:ln>
        </p:spPr>
      </p:pic>
      <p:pic>
        <p:nvPicPr>
          <p:cNvPr id="124" name="Google Shape;124;p21"/>
          <p:cNvPicPr preferRelativeResize="0"/>
          <p:nvPr/>
        </p:nvPicPr>
        <p:blipFill>
          <a:blip r:embed="rId6">
            <a:alphaModFix/>
          </a:blip>
          <a:stretch>
            <a:fillRect/>
          </a:stretch>
        </p:blipFill>
        <p:spPr>
          <a:xfrm>
            <a:off x="2419167" y="1758418"/>
            <a:ext cx="1272300" cy="1307839"/>
          </a:xfrm>
          <a:prstGeom prst="rect">
            <a:avLst/>
          </a:prstGeom>
          <a:noFill/>
          <a:ln>
            <a:noFill/>
          </a:ln>
        </p:spPr>
      </p:pic>
      <p:pic>
        <p:nvPicPr>
          <p:cNvPr id="125" name="Google Shape;125;p21"/>
          <p:cNvPicPr preferRelativeResize="0"/>
          <p:nvPr/>
        </p:nvPicPr>
        <p:blipFill>
          <a:blip r:embed="rId7">
            <a:alphaModFix/>
          </a:blip>
          <a:stretch>
            <a:fillRect/>
          </a:stretch>
        </p:blipFill>
        <p:spPr>
          <a:xfrm>
            <a:off x="2551863" y="3320500"/>
            <a:ext cx="1272300" cy="1441037"/>
          </a:xfrm>
          <a:prstGeom prst="rect">
            <a:avLst/>
          </a:prstGeom>
          <a:noFill/>
          <a:ln>
            <a:noFill/>
          </a:ln>
        </p:spPr>
      </p:pic>
      <p:pic>
        <p:nvPicPr>
          <p:cNvPr id="131" name="Google Shape;131;p21"/>
          <p:cNvPicPr preferRelativeResize="0"/>
          <p:nvPr/>
        </p:nvPicPr>
        <p:blipFill>
          <a:blip r:embed="rId8">
            <a:alphaModFix/>
          </a:blip>
          <a:stretch>
            <a:fillRect/>
          </a:stretch>
        </p:blipFill>
        <p:spPr>
          <a:xfrm>
            <a:off x="6363831" y="1758417"/>
            <a:ext cx="1120701" cy="1197133"/>
          </a:xfrm>
          <a:prstGeom prst="rect">
            <a:avLst/>
          </a:prstGeom>
          <a:noFill/>
          <a:ln>
            <a:noFill/>
          </a:ln>
        </p:spPr>
      </p:pic>
      <p:pic>
        <p:nvPicPr>
          <p:cNvPr id="132" name="Google Shape;132;p21"/>
          <p:cNvPicPr preferRelativeResize="0"/>
          <p:nvPr/>
        </p:nvPicPr>
        <p:blipFill>
          <a:blip r:embed="rId9">
            <a:alphaModFix/>
          </a:blip>
          <a:stretch>
            <a:fillRect/>
          </a:stretch>
        </p:blipFill>
        <p:spPr>
          <a:xfrm>
            <a:off x="4572000" y="3305489"/>
            <a:ext cx="1382732" cy="1374124"/>
          </a:xfrm>
          <a:prstGeom prst="rect">
            <a:avLst/>
          </a:prstGeom>
          <a:noFill/>
          <a:ln>
            <a:noFill/>
          </a:ln>
        </p:spPr>
      </p:pic>
      <p:pic>
        <p:nvPicPr>
          <p:cNvPr id="133" name="Google Shape;133;p21"/>
          <p:cNvPicPr preferRelativeResize="0"/>
          <p:nvPr/>
        </p:nvPicPr>
        <p:blipFill>
          <a:blip r:embed="rId10">
            <a:alphaModFix/>
          </a:blip>
          <a:stretch>
            <a:fillRect/>
          </a:stretch>
        </p:blipFill>
        <p:spPr>
          <a:xfrm>
            <a:off x="6406242" y="3320500"/>
            <a:ext cx="1120701" cy="1197133"/>
          </a:xfrm>
          <a:prstGeom prst="rect">
            <a:avLst/>
          </a:prstGeom>
          <a:noFill/>
          <a:ln>
            <a:noFill/>
          </a:ln>
        </p:spPr>
      </p:pic>
      <p:pic>
        <p:nvPicPr>
          <p:cNvPr id="4" name="Google Shape;148;p22">
            <a:extLst>
              <a:ext uri="{FF2B5EF4-FFF2-40B4-BE49-F238E27FC236}">
                <a16:creationId xmlns:a16="http://schemas.microsoft.com/office/drawing/2014/main" id="{7C1AFFC6-6391-0F4B-A9A2-AC95E2E01026}"/>
              </a:ext>
            </a:extLst>
          </p:cNvPr>
          <p:cNvPicPr preferRelativeResize="0"/>
          <p:nvPr/>
        </p:nvPicPr>
        <p:blipFill>
          <a:blip r:embed="rId11">
            <a:alphaModFix/>
          </a:blip>
          <a:stretch>
            <a:fillRect/>
          </a:stretch>
        </p:blipFill>
        <p:spPr>
          <a:xfrm>
            <a:off x="7656910" y="1760280"/>
            <a:ext cx="1272300" cy="22065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F35E3-6531-CA21-0650-0DB2EE918766}"/>
              </a:ext>
            </a:extLst>
          </p:cNvPr>
          <p:cNvPicPr>
            <a:picLocks noChangeAspect="1"/>
          </p:cNvPicPr>
          <p:nvPr/>
        </p:nvPicPr>
        <p:blipFill>
          <a:blip r:embed="rId2"/>
          <a:stretch>
            <a:fillRect/>
          </a:stretch>
        </p:blipFill>
        <p:spPr>
          <a:xfrm>
            <a:off x="3041263" y="200330"/>
            <a:ext cx="2115019" cy="4515603"/>
          </a:xfrm>
          <a:prstGeom prst="rect">
            <a:avLst/>
          </a:prstGeom>
        </p:spPr>
      </p:pic>
      <p:pic>
        <p:nvPicPr>
          <p:cNvPr id="5" name="Picture 4">
            <a:extLst>
              <a:ext uri="{FF2B5EF4-FFF2-40B4-BE49-F238E27FC236}">
                <a16:creationId xmlns:a16="http://schemas.microsoft.com/office/drawing/2014/main" id="{678D8EAC-8D3E-2A0D-6BBD-9784AF51F0FE}"/>
              </a:ext>
            </a:extLst>
          </p:cNvPr>
          <p:cNvPicPr>
            <a:picLocks noChangeAspect="1"/>
          </p:cNvPicPr>
          <p:nvPr/>
        </p:nvPicPr>
        <p:blipFill>
          <a:blip r:embed="rId3"/>
          <a:stretch>
            <a:fillRect/>
          </a:stretch>
        </p:blipFill>
        <p:spPr>
          <a:xfrm rot="5400000">
            <a:off x="519000" y="564404"/>
            <a:ext cx="1838322" cy="2447908"/>
          </a:xfrm>
          <a:prstGeom prst="rect">
            <a:avLst/>
          </a:prstGeom>
        </p:spPr>
      </p:pic>
      <p:pic>
        <p:nvPicPr>
          <p:cNvPr id="8" name="Picture 7">
            <a:extLst>
              <a:ext uri="{FF2B5EF4-FFF2-40B4-BE49-F238E27FC236}">
                <a16:creationId xmlns:a16="http://schemas.microsoft.com/office/drawing/2014/main" id="{8F1730FE-C063-5047-44F9-0072EDEB44D4}"/>
              </a:ext>
            </a:extLst>
          </p:cNvPr>
          <p:cNvPicPr>
            <a:picLocks noChangeAspect="1"/>
          </p:cNvPicPr>
          <p:nvPr/>
        </p:nvPicPr>
        <p:blipFill>
          <a:blip r:embed="rId4"/>
          <a:stretch>
            <a:fillRect/>
          </a:stretch>
        </p:blipFill>
        <p:spPr>
          <a:xfrm>
            <a:off x="580841" y="2803144"/>
            <a:ext cx="1959282" cy="2084917"/>
          </a:xfrm>
          <a:prstGeom prst="rect">
            <a:avLst/>
          </a:prstGeom>
        </p:spPr>
      </p:pic>
      <p:pic>
        <p:nvPicPr>
          <p:cNvPr id="10" name="Picture 9">
            <a:extLst>
              <a:ext uri="{FF2B5EF4-FFF2-40B4-BE49-F238E27FC236}">
                <a16:creationId xmlns:a16="http://schemas.microsoft.com/office/drawing/2014/main" id="{0ED3A429-0950-BEBF-6391-096244F554B1}"/>
              </a:ext>
            </a:extLst>
          </p:cNvPr>
          <p:cNvPicPr>
            <a:picLocks noChangeAspect="1"/>
          </p:cNvPicPr>
          <p:nvPr/>
        </p:nvPicPr>
        <p:blipFill>
          <a:blip r:embed="rId5"/>
          <a:stretch>
            <a:fillRect/>
          </a:stretch>
        </p:blipFill>
        <p:spPr>
          <a:xfrm rot="5400000">
            <a:off x="5771360" y="805095"/>
            <a:ext cx="2433876" cy="31497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8772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544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360045"/>
            <a:ext cx="2581915" cy="209105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CD7E175-5EDB-1B3F-6BA9-4466DC9E1F65}"/>
              </a:ext>
            </a:extLst>
          </p:cNvPr>
          <p:cNvPicPr>
            <a:picLocks noChangeAspect="1"/>
          </p:cNvPicPr>
          <p:nvPr/>
        </p:nvPicPr>
        <p:blipFill>
          <a:blip r:embed="rId3"/>
          <a:stretch>
            <a:fillRect/>
          </a:stretch>
        </p:blipFill>
        <p:spPr>
          <a:xfrm>
            <a:off x="920549" y="482600"/>
            <a:ext cx="1434331" cy="1856740"/>
          </a:xfrm>
          <a:prstGeom prst="rect">
            <a:avLst/>
          </a:prstGeom>
        </p:spPr>
      </p:pic>
      <p:sp>
        <p:nvSpPr>
          <p:cNvPr id="18" name="Rectangle 17">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2702752"/>
            <a:ext cx="2581915" cy="209105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E74D795-BF85-A021-557A-1E332732FD6A}"/>
              </a:ext>
            </a:extLst>
          </p:cNvPr>
          <p:cNvPicPr>
            <a:picLocks noChangeAspect="1"/>
          </p:cNvPicPr>
          <p:nvPr/>
        </p:nvPicPr>
        <p:blipFill>
          <a:blip r:embed="rId4"/>
          <a:stretch>
            <a:fillRect/>
          </a:stretch>
        </p:blipFill>
        <p:spPr>
          <a:xfrm>
            <a:off x="915264" y="2811145"/>
            <a:ext cx="1432001" cy="1853723"/>
          </a:xfrm>
          <a:prstGeom prst="rect">
            <a:avLst/>
          </a:prstGeom>
        </p:spPr>
      </p:pic>
      <p:sp>
        <p:nvSpPr>
          <p:cNvPr id="20" name="Rectangle 19">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3" y="365317"/>
            <a:ext cx="2691128" cy="442341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urple green and yellow invitation&#10;&#10;Description automatically generated">
            <a:extLst>
              <a:ext uri="{FF2B5EF4-FFF2-40B4-BE49-F238E27FC236}">
                <a16:creationId xmlns:a16="http://schemas.microsoft.com/office/drawing/2014/main" id="{F409E8FC-17E4-0DF8-39EE-01E73D3DF98E}"/>
              </a:ext>
            </a:extLst>
          </p:cNvPr>
          <p:cNvPicPr>
            <a:picLocks noChangeAspect="1"/>
          </p:cNvPicPr>
          <p:nvPr/>
        </p:nvPicPr>
        <p:blipFill>
          <a:blip r:embed="rId5"/>
          <a:stretch>
            <a:fillRect/>
          </a:stretch>
        </p:blipFill>
        <p:spPr>
          <a:xfrm>
            <a:off x="3286257" y="987656"/>
            <a:ext cx="2439677" cy="3178732"/>
          </a:xfrm>
          <a:prstGeom prst="rect">
            <a:avLst/>
          </a:prstGeom>
        </p:spPr>
      </p:pic>
      <p:sp>
        <p:nvSpPr>
          <p:cNvPr id="22" name="Rectangle 21">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643" y="365317"/>
            <a:ext cx="2691130" cy="442341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919EA89-13B4-627E-982B-93A9243234AE}"/>
              </a:ext>
            </a:extLst>
          </p:cNvPr>
          <p:cNvPicPr>
            <a:picLocks noChangeAspect="1"/>
          </p:cNvPicPr>
          <p:nvPr/>
        </p:nvPicPr>
        <p:blipFill>
          <a:blip r:embed="rId6"/>
          <a:stretch>
            <a:fillRect/>
          </a:stretch>
        </p:blipFill>
        <p:spPr>
          <a:xfrm>
            <a:off x="6235138" y="997943"/>
            <a:ext cx="2439677" cy="3158157"/>
          </a:xfrm>
          <a:prstGeom prst="rect">
            <a:avLst/>
          </a:prstGeom>
        </p:spPr>
      </p:pic>
    </p:spTree>
    <p:extLst>
      <p:ext uri="{BB962C8B-B14F-4D97-AF65-F5344CB8AC3E}">
        <p14:creationId xmlns:p14="http://schemas.microsoft.com/office/powerpoint/2010/main" val="2783750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76EF910-FAA7-73BC-8379-90B8E7677D26}"/>
              </a:ext>
            </a:extLst>
          </p:cNvPr>
          <p:cNvPicPr>
            <a:picLocks noChangeAspect="1"/>
          </p:cNvPicPr>
          <p:nvPr/>
        </p:nvPicPr>
        <p:blipFill>
          <a:blip r:embed="rId2"/>
          <a:srcRect l="12823" r="-5" b="-5"/>
          <a:stretch/>
        </p:blipFill>
        <p:spPr>
          <a:xfrm rot="5400000">
            <a:off x="972380" y="-8823"/>
            <a:ext cx="2026918" cy="3009765"/>
          </a:xfrm>
          <a:prstGeom prst="rect">
            <a:avLst/>
          </a:prstGeom>
        </p:spPr>
      </p:pic>
      <p:pic>
        <p:nvPicPr>
          <p:cNvPr id="3" name="Picture 2">
            <a:extLst>
              <a:ext uri="{FF2B5EF4-FFF2-40B4-BE49-F238E27FC236}">
                <a16:creationId xmlns:a16="http://schemas.microsoft.com/office/drawing/2014/main" id="{EE02EDFE-F37F-7BE8-EA8E-847BEFC0D3D9}"/>
              </a:ext>
            </a:extLst>
          </p:cNvPr>
          <p:cNvPicPr>
            <a:picLocks noChangeAspect="1"/>
          </p:cNvPicPr>
          <p:nvPr/>
        </p:nvPicPr>
        <p:blipFill>
          <a:blip r:embed="rId3"/>
          <a:srcRect l="12693" r="-4" b="-4"/>
          <a:stretch/>
        </p:blipFill>
        <p:spPr>
          <a:xfrm rot="5400000">
            <a:off x="972248" y="2142425"/>
            <a:ext cx="2028825" cy="3008122"/>
          </a:xfrm>
          <a:prstGeom prst="rect">
            <a:avLst/>
          </a:prstGeom>
        </p:spPr>
      </p:pic>
      <p:pic>
        <p:nvPicPr>
          <p:cNvPr id="7" name="Picture 6">
            <a:extLst>
              <a:ext uri="{FF2B5EF4-FFF2-40B4-BE49-F238E27FC236}">
                <a16:creationId xmlns:a16="http://schemas.microsoft.com/office/drawing/2014/main" id="{53CD9491-E075-D69C-8B2A-814CC9665B32}"/>
              </a:ext>
            </a:extLst>
          </p:cNvPr>
          <p:cNvPicPr>
            <a:picLocks noChangeAspect="1"/>
          </p:cNvPicPr>
          <p:nvPr/>
        </p:nvPicPr>
        <p:blipFill>
          <a:blip r:embed="rId4"/>
          <a:srcRect t="6598"/>
          <a:stretch/>
        </p:blipFill>
        <p:spPr>
          <a:xfrm rot="5400000">
            <a:off x="4046287" y="45787"/>
            <a:ext cx="4178299" cy="5051925"/>
          </a:xfrm>
          <a:prstGeom prst="rect">
            <a:avLst/>
          </a:prstGeom>
        </p:spPr>
      </p:pic>
    </p:spTree>
    <p:extLst>
      <p:ext uri="{BB962C8B-B14F-4D97-AF65-F5344CB8AC3E}">
        <p14:creationId xmlns:p14="http://schemas.microsoft.com/office/powerpoint/2010/main" val="253370027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4054AF-2D17-904F-2668-E02D4F6B18AA}"/>
              </a:ext>
            </a:extLst>
          </p:cNvPr>
          <p:cNvPicPr>
            <a:picLocks noChangeAspect="1"/>
          </p:cNvPicPr>
          <p:nvPr/>
        </p:nvPicPr>
        <p:blipFill>
          <a:blip r:embed="rId2"/>
          <a:stretch>
            <a:fillRect/>
          </a:stretch>
        </p:blipFill>
        <p:spPr>
          <a:xfrm>
            <a:off x="3072952" y="321157"/>
            <a:ext cx="2207845" cy="3768243"/>
          </a:xfrm>
          <a:prstGeom prst="rect">
            <a:avLst/>
          </a:prstGeom>
        </p:spPr>
      </p:pic>
      <p:pic>
        <p:nvPicPr>
          <p:cNvPr id="5" name="Picture 4">
            <a:extLst>
              <a:ext uri="{FF2B5EF4-FFF2-40B4-BE49-F238E27FC236}">
                <a16:creationId xmlns:a16="http://schemas.microsoft.com/office/drawing/2014/main" id="{4EFC2CD5-68C7-C6E8-4497-5B0BCD1AE8B9}"/>
              </a:ext>
            </a:extLst>
          </p:cNvPr>
          <p:cNvPicPr>
            <a:picLocks noChangeAspect="1"/>
          </p:cNvPicPr>
          <p:nvPr/>
        </p:nvPicPr>
        <p:blipFill>
          <a:blip r:embed="rId3"/>
          <a:stretch>
            <a:fillRect/>
          </a:stretch>
        </p:blipFill>
        <p:spPr>
          <a:xfrm rot="5400000">
            <a:off x="389233" y="2126876"/>
            <a:ext cx="2175933" cy="2815913"/>
          </a:xfrm>
          <a:prstGeom prst="rect">
            <a:avLst/>
          </a:prstGeom>
        </p:spPr>
      </p:pic>
      <p:pic>
        <p:nvPicPr>
          <p:cNvPr id="7" name="Picture 6">
            <a:extLst>
              <a:ext uri="{FF2B5EF4-FFF2-40B4-BE49-F238E27FC236}">
                <a16:creationId xmlns:a16="http://schemas.microsoft.com/office/drawing/2014/main" id="{D9EEFBDB-B753-A13A-287B-33ECA2C9318D}"/>
              </a:ext>
            </a:extLst>
          </p:cNvPr>
          <p:cNvPicPr>
            <a:picLocks noChangeAspect="1"/>
          </p:cNvPicPr>
          <p:nvPr/>
        </p:nvPicPr>
        <p:blipFill>
          <a:blip r:embed="rId4"/>
          <a:stretch>
            <a:fillRect/>
          </a:stretch>
        </p:blipFill>
        <p:spPr>
          <a:xfrm>
            <a:off x="5528510" y="152400"/>
            <a:ext cx="2650289" cy="2536054"/>
          </a:xfrm>
          <a:prstGeom prst="rect">
            <a:avLst/>
          </a:prstGeom>
        </p:spPr>
      </p:pic>
      <p:pic>
        <p:nvPicPr>
          <p:cNvPr id="9" name="Picture 8">
            <a:extLst>
              <a:ext uri="{FF2B5EF4-FFF2-40B4-BE49-F238E27FC236}">
                <a16:creationId xmlns:a16="http://schemas.microsoft.com/office/drawing/2014/main" id="{B65BD2B9-3DE1-10D1-1E18-29FBD23660EE}"/>
              </a:ext>
            </a:extLst>
          </p:cNvPr>
          <p:cNvPicPr>
            <a:picLocks noChangeAspect="1"/>
          </p:cNvPicPr>
          <p:nvPr/>
        </p:nvPicPr>
        <p:blipFill>
          <a:blip r:embed="rId5"/>
          <a:stretch>
            <a:fillRect/>
          </a:stretch>
        </p:blipFill>
        <p:spPr>
          <a:xfrm rot="5400000">
            <a:off x="65515" y="-204928"/>
            <a:ext cx="2453707" cy="2584738"/>
          </a:xfrm>
          <a:prstGeom prst="rect">
            <a:avLst/>
          </a:prstGeom>
        </p:spPr>
      </p:pic>
      <p:pic>
        <p:nvPicPr>
          <p:cNvPr id="11" name="Picture 10">
            <a:extLst>
              <a:ext uri="{FF2B5EF4-FFF2-40B4-BE49-F238E27FC236}">
                <a16:creationId xmlns:a16="http://schemas.microsoft.com/office/drawing/2014/main" id="{9521C581-D368-ECE2-D662-35A744CB897C}"/>
              </a:ext>
            </a:extLst>
          </p:cNvPr>
          <p:cNvPicPr>
            <a:picLocks noChangeAspect="1"/>
          </p:cNvPicPr>
          <p:nvPr/>
        </p:nvPicPr>
        <p:blipFill>
          <a:blip r:embed="rId6"/>
          <a:stretch>
            <a:fillRect/>
          </a:stretch>
        </p:blipFill>
        <p:spPr>
          <a:xfrm>
            <a:off x="6138334" y="2890502"/>
            <a:ext cx="2040466" cy="1965132"/>
          </a:xfrm>
          <a:prstGeom prst="rect">
            <a:avLst/>
          </a:prstGeom>
        </p:spPr>
      </p:pic>
    </p:spTree>
    <p:extLst>
      <p:ext uri="{BB962C8B-B14F-4D97-AF65-F5344CB8AC3E}">
        <p14:creationId xmlns:p14="http://schemas.microsoft.com/office/powerpoint/2010/main" val="1311831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02E6E0-A320-1CA9-C88B-426E0E187218}"/>
              </a:ext>
            </a:extLst>
          </p:cNvPr>
          <p:cNvPicPr>
            <a:picLocks noChangeAspect="1"/>
          </p:cNvPicPr>
          <p:nvPr/>
        </p:nvPicPr>
        <p:blipFill>
          <a:blip r:embed="rId2"/>
          <a:stretch>
            <a:fillRect/>
          </a:stretch>
        </p:blipFill>
        <p:spPr>
          <a:xfrm rot="5400000">
            <a:off x="829019" y="2745028"/>
            <a:ext cx="1947047" cy="2519708"/>
          </a:xfrm>
          <a:prstGeom prst="rect">
            <a:avLst/>
          </a:prstGeom>
        </p:spPr>
      </p:pic>
      <p:pic>
        <p:nvPicPr>
          <p:cNvPr id="5" name="Picture 4">
            <a:extLst>
              <a:ext uri="{FF2B5EF4-FFF2-40B4-BE49-F238E27FC236}">
                <a16:creationId xmlns:a16="http://schemas.microsoft.com/office/drawing/2014/main" id="{C152F2C6-3D3F-747B-06CF-2A839C36CFE1}"/>
              </a:ext>
            </a:extLst>
          </p:cNvPr>
          <p:cNvPicPr>
            <a:picLocks noChangeAspect="1"/>
          </p:cNvPicPr>
          <p:nvPr/>
        </p:nvPicPr>
        <p:blipFill>
          <a:blip r:embed="rId3"/>
          <a:stretch>
            <a:fillRect/>
          </a:stretch>
        </p:blipFill>
        <p:spPr>
          <a:xfrm>
            <a:off x="736127" y="175672"/>
            <a:ext cx="2132830" cy="2760133"/>
          </a:xfrm>
          <a:prstGeom prst="rect">
            <a:avLst/>
          </a:prstGeom>
        </p:spPr>
      </p:pic>
      <p:pic>
        <p:nvPicPr>
          <p:cNvPr id="7" name="Picture 6">
            <a:extLst>
              <a:ext uri="{FF2B5EF4-FFF2-40B4-BE49-F238E27FC236}">
                <a16:creationId xmlns:a16="http://schemas.microsoft.com/office/drawing/2014/main" id="{02EB83AE-959B-3587-5BFF-6D26AD5F7542}"/>
              </a:ext>
            </a:extLst>
          </p:cNvPr>
          <p:cNvPicPr>
            <a:picLocks noChangeAspect="1"/>
          </p:cNvPicPr>
          <p:nvPr/>
        </p:nvPicPr>
        <p:blipFill>
          <a:blip r:embed="rId4"/>
          <a:stretch>
            <a:fillRect/>
          </a:stretch>
        </p:blipFill>
        <p:spPr>
          <a:xfrm>
            <a:off x="3487692" y="486829"/>
            <a:ext cx="2260407" cy="3373971"/>
          </a:xfrm>
          <a:prstGeom prst="rect">
            <a:avLst/>
          </a:prstGeom>
        </p:spPr>
      </p:pic>
      <p:pic>
        <p:nvPicPr>
          <p:cNvPr id="9" name="Picture 8">
            <a:extLst>
              <a:ext uri="{FF2B5EF4-FFF2-40B4-BE49-F238E27FC236}">
                <a16:creationId xmlns:a16="http://schemas.microsoft.com/office/drawing/2014/main" id="{E0279076-6C74-1211-C064-D3D053059677}"/>
              </a:ext>
            </a:extLst>
          </p:cNvPr>
          <p:cNvPicPr>
            <a:picLocks noChangeAspect="1"/>
          </p:cNvPicPr>
          <p:nvPr/>
        </p:nvPicPr>
        <p:blipFill>
          <a:blip r:embed="rId5"/>
          <a:stretch>
            <a:fillRect/>
          </a:stretch>
        </p:blipFill>
        <p:spPr>
          <a:xfrm>
            <a:off x="6688616" y="268815"/>
            <a:ext cx="1717387" cy="2222501"/>
          </a:xfrm>
          <a:prstGeom prst="rect">
            <a:avLst/>
          </a:prstGeom>
        </p:spPr>
      </p:pic>
      <p:pic>
        <p:nvPicPr>
          <p:cNvPr id="11" name="Picture 10">
            <a:extLst>
              <a:ext uri="{FF2B5EF4-FFF2-40B4-BE49-F238E27FC236}">
                <a16:creationId xmlns:a16="http://schemas.microsoft.com/office/drawing/2014/main" id="{CC4695FB-651E-C035-B669-BA65E14660F7}"/>
              </a:ext>
            </a:extLst>
          </p:cNvPr>
          <p:cNvPicPr>
            <a:picLocks noChangeAspect="1"/>
          </p:cNvPicPr>
          <p:nvPr/>
        </p:nvPicPr>
        <p:blipFill>
          <a:blip r:embed="rId6"/>
          <a:stretch>
            <a:fillRect/>
          </a:stretch>
        </p:blipFill>
        <p:spPr>
          <a:xfrm>
            <a:off x="6790267" y="2571750"/>
            <a:ext cx="1811044" cy="2343704"/>
          </a:xfrm>
          <a:prstGeom prst="rect">
            <a:avLst/>
          </a:prstGeom>
        </p:spPr>
      </p:pic>
    </p:spTree>
    <p:extLst>
      <p:ext uri="{BB962C8B-B14F-4D97-AF65-F5344CB8AC3E}">
        <p14:creationId xmlns:p14="http://schemas.microsoft.com/office/powerpoint/2010/main" val="375365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girls sitting in chairs&#10;&#10;Description automatically generated">
            <a:extLst>
              <a:ext uri="{FF2B5EF4-FFF2-40B4-BE49-F238E27FC236}">
                <a16:creationId xmlns:a16="http://schemas.microsoft.com/office/drawing/2014/main" id="{F2044A06-F44E-F04C-563C-F329BFFBD6A1}"/>
              </a:ext>
            </a:extLst>
          </p:cNvPr>
          <p:cNvPicPr>
            <a:picLocks noChangeAspect="1"/>
          </p:cNvPicPr>
          <p:nvPr/>
        </p:nvPicPr>
        <p:blipFill>
          <a:blip r:embed="rId2"/>
          <a:srcRect t="25512" r="1" b="23534"/>
          <a:stretch/>
        </p:blipFill>
        <p:spPr>
          <a:xfrm>
            <a:off x="3124878" y="10"/>
            <a:ext cx="6019121" cy="2300277"/>
          </a:xfrm>
          <a:prstGeom prst="rect">
            <a:avLst/>
          </a:prstGeom>
        </p:spPr>
      </p:pic>
      <p:pic>
        <p:nvPicPr>
          <p:cNvPr id="11" name="Picture 10" descr="A group of people sitting around a table&#10;&#10;Description automatically generated">
            <a:extLst>
              <a:ext uri="{FF2B5EF4-FFF2-40B4-BE49-F238E27FC236}">
                <a16:creationId xmlns:a16="http://schemas.microsoft.com/office/drawing/2014/main" id="{F9CBA9B7-8DF8-08BF-B6F4-358EACFCCBB2}"/>
              </a:ext>
            </a:extLst>
          </p:cNvPr>
          <p:cNvPicPr>
            <a:picLocks noChangeAspect="1"/>
          </p:cNvPicPr>
          <p:nvPr/>
        </p:nvPicPr>
        <p:blipFill>
          <a:blip r:embed="rId3"/>
          <a:srcRect t="38072" r="-2" b="12692"/>
          <a:stretch/>
        </p:blipFill>
        <p:spPr>
          <a:xfrm>
            <a:off x="20" y="2843212"/>
            <a:ext cx="6229330" cy="2300288"/>
          </a:xfrm>
          <a:prstGeom prst="rect">
            <a:avLst/>
          </a:prstGeom>
        </p:spPr>
      </p:pic>
      <p:sp>
        <p:nvSpPr>
          <p:cNvPr id="16" name="Freeform: Shape 15">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4"/>
            <a:ext cx="3866590" cy="3634147"/>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women standing in a room&#10;&#10;Description automatically generated">
            <a:extLst>
              <a:ext uri="{FF2B5EF4-FFF2-40B4-BE49-F238E27FC236}">
                <a16:creationId xmlns:a16="http://schemas.microsoft.com/office/drawing/2014/main" id="{BB27E77B-F664-2497-3C2E-4989CA12FAA4}"/>
              </a:ext>
            </a:extLst>
          </p:cNvPr>
          <p:cNvPicPr>
            <a:picLocks noChangeAspect="1"/>
          </p:cNvPicPr>
          <p:nvPr/>
        </p:nvPicPr>
        <p:blipFill>
          <a:blip r:embed="rId4"/>
          <a:srcRect t="4320" r="3" b="25143"/>
          <a:stretch/>
        </p:blipFill>
        <p:spPr>
          <a:xfrm>
            <a:off x="20" y="10"/>
            <a:ext cx="3762805" cy="3538976"/>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18" name="Freeform: Shape 17">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1360" y="1172976"/>
            <a:ext cx="4532640" cy="3970524"/>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people sitting at a table&#10;&#10;Description automatically generated">
            <a:extLst>
              <a:ext uri="{FF2B5EF4-FFF2-40B4-BE49-F238E27FC236}">
                <a16:creationId xmlns:a16="http://schemas.microsoft.com/office/drawing/2014/main" id="{EBA04F55-55E7-7058-A673-4B2E8DD30EDA}"/>
              </a:ext>
            </a:extLst>
          </p:cNvPr>
          <p:cNvPicPr>
            <a:picLocks noChangeAspect="1"/>
          </p:cNvPicPr>
          <p:nvPr/>
        </p:nvPicPr>
        <p:blipFill>
          <a:blip r:embed="rId5"/>
          <a:srcRect l="7705" r="6399"/>
          <a:stretch/>
        </p:blipFill>
        <p:spPr>
          <a:xfrm>
            <a:off x="4712796" y="1274410"/>
            <a:ext cx="4431204" cy="3869090"/>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20" name="Oval 19">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2900" y="1287545"/>
            <a:ext cx="3429000" cy="3429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girls in a room&#10;&#10;Description automatically generated">
            <a:extLst>
              <a:ext uri="{FF2B5EF4-FFF2-40B4-BE49-F238E27FC236}">
                <a16:creationId xmlns:a16="http://schemas.microsoft.com/office/drawing/2014/main" id="{22B0ADFA-51B6-F386-95F3-81572559255D}"/>
              </a:ext>
            </a:extLst>
          </p:cNvPr>
          <p:cNvPicPr>
            <a:picLocks noChangeAspect="1"/>
          </p:cNvPicPr>
          <p:nvPr/>
        </p:nvPicPr>
        <p:blipFill>
          <a:blip r:embed="rId6"/>
          <a:srcRect l="5955" r="19043" b="-2"/>
          <a:stretch/>
        </p:blipFill>
        <p:spPr>
          <a:xfrm>
            <a:off x="2465770" y="1390414"/>
            <a:ext cx="3223260" cy="322326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Tree>
    <p:extLst>
      <p:ext uri="{BB962C8B-B14F-4D97-AF65-F5344CB8AC3E}">
        <p14:creationId xmlns:p14="http://schemas.microsoft.com/office/powerpoint/2010/main" val="1772348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around a table&#10;&#10;Description automatically generated">
            <a:extLst>
              <a:ext uri="{FF2B5EF4-FFF2-40B4-BE49-F238E27FC236}">
                <a16:creationId xmlns:a16="http://schemas.microsoft.com/office/drawing/2014/main" id="{E43684CD-2C13-9268-CA54-D1FA8FC1D4E0}"/>
              </a:ext>
            </a:extLst>
          </p:cNvPr>
          <p:cNvPicPr>
            <a:picLocks noChangeAspect="1"/>
          </p:cNvPicPr>
          <p:nvPr/>
        </p:nvPicPr>
        <p:blipFill>
          <a:blip r:embed="rId2"/>
          <a:srcRect t="32437" r="1" b="12694"/>
          <a:stretch/>
        </p:blipFill>
        <p:spPr>
          <a:xfrm>
            <a:off x="20" y="10"/>
            <a:ext cx="5411530" cy="2226968"/>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3" name="Picture 2" descr="A group of children sitting around a round table&#10;&#10;Description automatically generated">
            <a:extLst>
              <a:ext uri="{FF2B5EF4-FFF2-40B4-BE49-F238E27FC236}">
                <a16:creationId xmlns:a16="http://schemas.microsoft.com/office/drawing/2014/main" id="{E10B6B3C-164E-043A-E86C-A7949D195929}"/>
              </a:ext>
            </a:extLst>
          </p:cNvPr>
          <p:cNvPicPr>
            <a:picLocks noChangeAspect="1"/>
          </p:cNvPicPr>
          <p:nvPr/>
        </p:nvPicPr>
        <p:blipFill>
          <a:blip r:embed="rId3"/>
          <a:srcRect t="30558" r="-3" b="26623"/>
          <a:stretch/>
        </p:blipFill>
        <p:spPr>
          <a:xfrm>
            <a:off x="4216674" y="10"/>
            <a:ext cx="4927327" cy="2813040"/>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Picture 6" descr="A table with food on it&#10;&#10;Description automatically generated">
            <a:extLst>
              <a:ext uri="{FF2B5EF4-FFF2-40B4-BE49-F238E27FC236}">
                <a16:creationId xmlns:a16="http://schemas.microsoft.com/office/drawing/2014/main" id="{825022F3-51FB-C3D7-F77B-70A356B81E32}"/>
              </a:ext>
            </a:extLst>
          </p:cNvPr>
          <p:cNvPicPr>
            <a:picLocks noChangeAspect="1"/>
          </p:cNvPicPr>
          <p:nvPr/>
        </p:nvPicPr>
        <p:blipFill>
          <a:blip r:embed="rId4"/>
          <a:srcRect t="20305" r="2" b="30256"/>
          <a:stretch/>
        </p:blipFill>
        <p:spPr>
          <a:xfrm>
            <a:off x="3136508" y="2915920"/>
            <a:ext cx="6007493" cy="2227580"/>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9" name="Picture 8" descr="A group of people sitting in chairs reading books&#10;&#10;Description automatically generated">
            <a:extLst>
              <a:ext uri="{FF2B5EF4-FFF2-40B4-BE49-F238E27FC236}">
                <a16:creationId xmlns:a16="http://schemas.microsoft.com/office/drawing/2014/main" id="{3D73E12B-B6B2-58AB-0B8E-CAC172988DCD}"/>
              </a:ext>
            </a:extLst>
          </p:cNvPr>
          <p:cNvPicPr>
            <a:picLocks noChangeAspect="1"/>
          </p:cNvPicPr>
          <p:nvPr/>
        </p:nvPicPr>
        <p:blipFill>
          <a:blip r:embed="rId5"/>
          <a:srcRect t="31823" r="1" b="22865"/>
          <a:stretch/>
        </p:blipFill>
        <p:spPr>
          <a:xfrm>
            <a:off x="20" y="2329848"/>
            <a:ext cx="4657145" cy="2813652"/>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365675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person standing next to a table with food on it&#10;&#10;Description automatically generated">
            <a:extLst>
              <a:ext uri="{FF2B5EF4-FFF2-40B4-BE49-F238E27FC236}">
                <a16:creationId xmlns:a16="http://schemas.microsoft.com/office/drawing/2014/main" id="{57C9A6E7-E260-2858-9346-74CC5BD03251}"/>
              </a:ext>
            </a:extLst>
          </p:cNvPr>
          <p:cNvPicPr>
            <a:picLocks noChangeAspect="1"/>
          </p:cNvPicPr>
          <p:nvPr/>
        </p:nvPicPr>
        <p:blipFill>
          <a:blip r:embed="rId2"/>
          <a:srcRect t="26185" r="-2" b="8649"/>
          <a:stretch/>
        </p:blipFill>
        <p:spPr>
          <a:xfrm>
            <a:off x="4632324" y="10"/>
            <a:ext cx="4511676" cy="2940023"/>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9" name="Picture 8" descr="A group of people sitting at a table&#10;&#10;Description automatically generated">
            <a:extLst>
              <a:ext uri="{FF2B5EF4-FFF2-40B4-BE49-F238E27FC236}">
                <a16:creationId xmlns:a16="http://schemas.microsoft.com/office/drawing/2014/main" id="{B84C4017-B559-67E4-E907-CB32CF438B34}"/>
              </a:ext>
            </a:extLst>
          </p:cNvPr>
          <p:cNvPicPr>
            <a:picLocks noChangeAspect="1"/>
          </p:cNvPicPr>
          <p:nvPr/>
        </p:nvPicPr>
        <p:blipFill>
          <a:blip r:embed="rId3"/>
          <a:srcRect t="3968" r="5" b="17173"/>
          <a:stretch/>
        </p:blipFill>
        <p:spPr>
          <a:xfrm>
            <a:off x="20" y="3052482"/>
            <a:ext cx="2651478" cy="2091017"/>
          </a:xfrm>
          <a:prstGeom prst="rect">
            <a:avLst/>
          </a:prstGeom>
        </p:spPr>
      </p:pic>
      <p:pic>
        <p:nvPicPr>
          <p:cNvPr id="3" name="Picture 2" descr="A person standing in front of a table with food on it&#10;&#10;Description automatically generated">
            <a:extLst>
              <a:ext uri="{FF2B5EF4-FFF2-40B4-BE49-F238E27FC236}">
                <a16:creationId xmlns:a16="http://schemas.microsoft.com/office/drawing/2014/main" id="{64EF20CF-436B-9060-89E8-74438331E426}"/>
              </a:ext>
            </a:extLst>
          </p:cNvPr>
          <p:cNvPicPr>
            <a:picLocks noChangeAspect="1"/>
          </p:cNvPicPr>
          <p:nvPr/>
        </p:nvPicPr>
        <p:blipFill>
          <a:blip r:embed="rId4"/>
          <a:srcRect t="24397" r="5" b="419"/>
          <a:stretch/>
        </p:blipFill>
        <p:spPr>
          <a:xfrm>
            <a:off x="2772149" y="2442882"/>
            <a:ext cx="3591820" cy="2700618"/>
          </a:xfrm>
          <a:prstGeom prst="rect">
            <a:avLst/>
          </a:prstGeom>
        </p:spPr>
      </p:pic>
      <p:pic>
        <p:nvPicPr>
          <p:cNvPr id="15" name="Picture 14" descr="A group of people posing for a photo&#10;&#10;Description automatically generated">
            <a:extLst>
              <a:ext uri="{FF2B5EF4-FFF2-40B4-BE49-F238E27FC236}">
                <a16:creationId xmlns:a16="http://schemas.microsoft.com/office/drawing/2014/main" id="{82A846CF-44FB-91BF-2B8E-BCDDA44CC44E}"/>
              </a:ext>
            </a:extLst>
          </p:cNvPr>
          <p:cNvPicPr>
            <a:picLocks noChangeAspect="1"/>
          </p:cNvPicPr>
          <p:nvPr/>
        </p:nvPicPr>
        <p:blipFill>
          <a:blip r:embed="rId5"/>
          <a:srcRect t="26953" r="-1" b="7881"/>
          <a:stretch/>
        </p:blipFill>
        <p:spPr>
          <a:xfrm>
            <a:off x="20" y="10"/>
            <a:ext cx="4511656" cy="2940023"/>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1" name="Picture 10" descr="A group of people standing around a table with food&#10;&#10;Description automatically generated">
            <a:extLst>
              <a:ext uri="{FF2B5EF4-FFF2-40B4-BE49-F238E27FC236}">
                <a16:creationId xmlns:a16="http://schemas.microsoft.com/office/drawing/2014/main" id="{1BEA27D2-E816-7DDC-197D-681B7F62BDC6}"/>
              </a:ext>
            </a:extLst>
          </p:cNvPr>
          <p:cNvPicPr>
            <a:picLocks noChangeAspect="1"/>
          </p:cNvPicPr>
          <p:nvPr/>
        </p:nvPicPr>
        <p:blipFill>
          <a:blip r:embed="rId6"/>
          <a:srcRect t="8776" r="5" b="32255"/>
          <a:stretch/>
        </p:blipFill>
        <p:spPr>
          <a:xfrm>
            <a:off x="6484620" y="3052482"/>
            <a:ext cx="2659380" cy="2091018"/>
          </a:xfrm>
          <a:prstGeom prst="rect">
            <a:avLst/>
          </a:prstGeom>
        </p:spPr>
      </p:pic>
    </p:spTree>
    <p:extLst>
      <p:ext uri="{BB962C8B-B14F-4D97-AF65-F5344CB8AC3E}">
        <p14:creationId xmlns:p14="http://schemas.microsoft.com/office/powerpoint/2010/main" val="2304657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DE89FA6-A9E3-0193-4803-CE1AA8A3C10D}"/>
              </a:ext>
            </a:extLst>
          </p:cNvPr>
          <p:cNvSpPr>
            <a:spLocks noGrp="1"/>
          </p:cNvSpPr>
          <p:nvPr>
            <p:ph type="title"/>
          </p:nvPr>
        </p:nvSpPr>
        <p:spPr>
          <a:xfrm>
            <a:off x="177801" y="245533"/>
            <a:ext cx="8517466" cy="4258734"/>
          </a:xfrm>
        </p:spPr>
        <p:txBody>
          <a:bodyPr>
            <a:normAutofit/>
          </a:bodyPr>
          <a:lstStyle/>
          <a:p>
            <a:r>
              <a:rPr lang="en-US" sz="4800" dirty="0"/>
              <a:t>THANK YOU TO ALL OF OUR PARENTS!!!!</a:t>
            </a:r>
            <a:br>
              <a:rPr lang="en-US" sz="4800" dirty="0"/>
            </a:br>
            <a:r>
              <a:rPr lang="en-US" sz="4800" dirty="0"/>
              <a:t>WE COULD NOT DO THIS WITHOUT YOU!!</a:t>
            </a:r>
          </a:p>
        </p:txBody>
      </p:sp>
    </p:spTree>
    <p:extLst>
      <p:ext uri="{BB962C8B-B14F-4D97-AF65-F5344CB8AC3E}">
        <p14:creationId xmlns:p14="http://schemas.microsoft.com/office/powerpoint/2010/main" val="1165331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130000"/>
                <a:satMod val="150000"/>
                <a:lumMod val="112000"/>
              </a:schemeClr>
            </a:gs>
            <a:gs pos="100000">
              <a:schemeClr val="bg2">
                <a:shade val="92000"/>
                <a:satMod val="140000"/>
                <a:lumMod val="110000"/>
              </a:schemeClr>
            </a:gs>
          </a:gsLst>
          <a:lin ang="5400000" scaled="0"/>
        </a:gra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body" idx="1"/>
          </p:nvPr>
        </p:nvSpPr>
        <p:spPr>
          <a:xfrm>
            <a:off x="110067" y="482599"/>
            <a:ext cx="8796866" cy="3231357"/>
          </a:xfrm>
          <a:prstGeom prst="rect">
            <a:avLst/>
          </a:prstGeom>
        </p:spPr>
        <p:txBody>
          <a:bodyPr spcFirstLastPara="1" vert="horz" lIns="91440" tIns="45720" rIns="91440" bIns="45720" rtlCol="0" anchorCtr="0">
            <a:normAutofit/>
          </a:bodyPr>
          <a:lstStyle/>
          <a:p>
            <a:pPr marL="0" lvl="0" indent="0" defTabSz="914400">
              <a:lnSpc>
                <a:spcPct val="110000"/>
              </a:lnSpc>
              <a:spcBef>
                <a:spcPts val="0"/>
              </a:spcBef>
              <a:spcAft>
                <a:spcPts val="0"/>
              </a:spcAft>
              <a:buSzPct val="125000"/>
              <a:buNone/>
            </a:pPr>
            <a:r>
              <a:rPr lang="en-US" sz="2400" dirty="0">
                <a:sym typeface="Comic Sans MS"/>
              </a:rPr>
              <a:t>ABOUT US:</a:t>
            </a:r>
          </a:p>
          <a:p>
            <a:pPr marL="0" lvl="0" indent="0" defTabSz="914400">
              <a:lnSpc>
                <a:spcPct val="110000"/>
              </a:lnSpc>
              <a:spcBef>
                <a:spcPts val="0"/>
              </a:spcBef>
              <a:spcAft>
                <a:spcPts val="0"/>
              </a:spcAft>
              <a:buSzPct val="125000"/>
              <a:buNone/>
            </a:pPr>
            <a:r>
              <a:rPr lang="en-US" cap="none" dirty="0">
                <a:sym typeface="Comic Sans MS"/>
              </a:rPr>
              <a:t>Girls empowered book club is a 501c3 non-profit organization with an overall vision of empowering, enlightening, engaging, and entertaining girls in grades 3-8 through dynamic book discussions. The mission of this book club is to build a culture of girls who enjoy reading while advancing literacy skills that are centered on five core values:</a:t>
            </a:r>
          </a:p>
          <a:p>
            <a:pPr marL="685800" lvl="0" indent="-228600" defTabSz="914400">
              <a:lnSpc>
                <a:spcPct val="110000"/>
              </a:lnSpc>
              <a:spcBef>
                <a:spcPts val="800"/>
              </a:spcBef>
              <a:spcAft>
                <a:spcPts val="0"/>
              </a:spcAft>
              <a:buSzPct val="125000"/>
              <a:buFont typeface="Arial" panose="020B0604020202020204" pitchFamily="34" charset="0"/>
              <a:buChar char="•"/>
            </a:pPr>
            <a:r>
              <a:rPr lang="en-US" cap="none" dirty="0">
                <a:sym typeface="Comic Sans MS"/>
              </a:rPr>
              <a:t>1.	Engage with community leaders to build effective leadership skills, establish career goals, and participate in community service projects</a:t>
            </a:r>
          </a:p>
          <a:p>
            <a:pPr marL="685800" lvl="0" indent="-228600" defTabSz="914400">
              <a:lnSpc>
                <a:spcPct val="110000"/>
              </a:lnSpc>
              <a:spcBef>
                <a:spcPts val="0"/>
              </a:spcBef>
              <a:spcAft>
                <a:spcPts val="0"/>
              </a:spcAft>
              <a:buSzPct val="125000"/>
              <a:buFont typeface="Arial" panose="020B0604020202020204" pitchFamily="34" charset="0"/>
              <a:buChar char="•"/>
            </a:pPr>
            <a:r>
              <a:rPr lang="en-US" cap="none" dirty="0">
                <a:sym typeface="Comic Sans MS"/>
              </a:rPr>
              <a:t>2.	Help girls to develop a positive self-image, build self-confidence and instill outstanding character</a:t>
            </a:r>
          </a:p>
          <a:p>
            <a:pPr marL="685800" lvl="0" indent="-228600" defTabSz="914400">
              <a:lnSpc>
                <a:spcPct val="110000"/>
              </a:lnSpc>
              <a:spcBef>
                <a:spcPts val="0"/>
              </a:spcBef>
              <a:spcAft>
                <a:spcPts val="0"/>
              </a:spcAft>
              <a:buSzPct val="125000"/>
              <a:buFont typeface="Arial" panose="020B0604020202020204" pitchFamily="34" charset="0"/>
              <a:buChar char="•"/>
            </a:pPr>
            <a:r>
              <a:rPr lang="en-US" cap="none" dirty="0">
                <a:sym typeface="Comic Sans MS"/>
              </a:rPr>
              <a:t>3.	Develop effective communication and critical thinking skills</a:t>
            </a:r>
          </a:p>
          <a:p>
            <a:pPr marL="685800" lvl="0" indent="-228600" defTabSz="914400">
              <a:lnSpc>
                <a:spcPct val="110000"/>
              </a:lnSpc>
              <a:spcBef>
                <a:spcPts val="0"/>
              </a:spcBef>
              <a:spcAft>
                <a:spcPts val="0"/>
              </a:spcAft>
              <a:buSzPct val="125000"/>
              <a:buFont typeface="Arial" panose="020B0604020202020204" pitchFamily="34" charset="0"/>
              <a:buChar char="•"/>
            </a:pPr>
            <a:r>
              <a:rPr lang="en-US" cap="none" dirty="0">
                <a:sym typeface="Comic Sans MS"/>
              </a:rPr>
              <a:t>4.	Create life experiences that foster a global outlook impacting social change</a:t>
            </a:r>
          </a:p>
          <a:p>
            <a:pPr marL="685800" lvl="0" indent="-228600" defTabSz="914400">
              <a:lnSpc>
                <a:spcPct val="110000"/>
              </a:lnSpc>
              <a:spcBef>
                <a:spcPts val="0"/>
              </a:spcBef>
              <a:spcAft>
                <a:spcPts val="0"/>
              </a:spcAft>
              <a:buSzPct val="125000"/>
              <a:buFont typeface="Arial" panose="020B0604020202020204" pitchFamily="34" charset="0"/>
              <a:buChar char="•"/>
            </a:pPr>
            <a:r>
              <a:rPr lang="en-US" cap="none" dirty="0">
                <a:sym typeface="Comic Sans MS"/>
              </a:rPr>
              <a:t>5.	Develop effective problem solving and decision-making skills that advocate positive relationships</a:t>
            </a:r>
          </a:p>
          <a:p>
            <a:pPr marL="457200" lvl="0" indent="-228600" defTabSz="914400">
              <a:lnSpc>
                <a:spcPct val="110000"/>
              </a:lnSpc>
              <a:spcBef>
                <a:spcPts val="800"/>
              </a:spcBef>
              <a:spcAft>
                <a:spcPts val="0"/>
              </a:spcAft>
              <a:buSzPct val="125000"/>
              <a:buFont typeface="Arial" panose="020B0604020202020204" pitchFamily="34" charset="0"/>
              <a:buChar char="•"/>
            </a:pPr>
            <a:endParaRPr lang="en-US" sz="1400" dirty="0">
              <a:sym typeface="Comic Sans MS"/>
            </a:endParaRPr>
          </a:p>
          <a:p>
            <a:pPr marL="0" lvl="0" indent="-228600" defTabSz="914400">
              <a:lnSpc>
                <a:spcPct val="110000"/>
              </a:lnSpc>
              <a:spcBef>
                <a:spcPts val="800"/>
              </a:spcBef>
              <a:spcAft>
                <a:spcPts val="1200"/>
              </a:spcAft>
              <a:buSzPct val="125000"/>
              <a:buFont typeface="Arial" panose="020B0604020202020204" pitchFamily="34" charset="0"/>
              <a:buChar char="•"/>
            </a:pPr>
            <a:endParaRPr lang="en-US" sz="1000" dirty="0">
              <a:sym typeface="Comic Sans MS"/>
            </a:endParaRPr>
          </a:p>
        </p:txBody>
      </p:sp>
    </p:spTree>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692309-0C3E-D417-85B6-905B9D6260FE}"/>
              </a:ext>
            </a:extLst>
          </p:cNvPr>
          <p:cNvSpPr>
            <a:spLocks noGrp="1"/>
          </p:cNvSpPr>
          <p:nvPr>
            <p:ph type="title"/>
          </p:nvPr>
        </p:nvSpPr>
        <p:spPr>
          <a:xfrm>
            <a:off x="311700" y="0"/>
            <a:ext cx="8520600" cy="1105892"/>
          </a:xfrm>
        </p:spPr>
        <p:txBody>
          <a:bodyPr>
            <a:normAutofit/>
          </a:bodyPr>
          <a:lstStyle/>
          <a:p>
            <a:r>
              <a:rPr lang="en-US" sz="6000" dirty="0"/>
              <a:t>WHAT’S NEXT!!!!!!</a:t>
            </a:r>
          </a:p>
        </p:txBody>
      </p:sp>
      <p:sp>
        <p:nvSpPr>
          <p:cNvPr id="9" name="Text Placeholder 8">
            <a:extLst>
              <a:ext uri="{FF2B5EF4-FFF2-40B4-BE49-F238E27FC236}">
                <a16:creationId xmlns:a16="http://schemas.microsoft.com/office/drawing/2014/main" id="{0F0A587F-F464-2F80-9C32-38FF882C75B8}"/>
              </a:ext>
            </a:extLst>
          </p:cNvPr>
          <p:cNvSpPr>
            <a:spLocks noGrp="1"/>
          </p:cNvSpPr>
          <p:nvPr>
            <p:ph type="body" idx="1"/>
          </p:nvPr>
        </p:nvSpPr>
        <p:spPr>
          <a:xfrm>
            <a:off x="135467" y="1152475"/>
            <a:ext cx="4176133" cy="3416400"/>
          </a:xfrm>
        </p:spPr>
        <p:txBody>
          <a:bodyPr/>
          <a:lstStyle/>
          <a:p>
            <a:pPr marL="139700" indent="0">
              <a:buNone/>
            </a:pPr>
            <a:r>
              <a:rPr lang="en-US" sz="1800" dirty="0">
                <a:latin typeface="Chalkboard" panose="03050602040202020205" pitchFamily="66" charset="77"/>
              </a:rPr>
              <a:t>OUR FOCUS: GIRLS IN LEADERSHIP</a:t>
            </a:r>
            <a:endParaRPr lang="en-US" dirty="0">
              <a:latin typeface="Chalkboard" panose="03050602040202020205" pitchFamily="66" charset="77"/>
            </a:endParaRPr>
          </a:p>
        </p:txBody>
      </p:sp>
      <p:sp>
        <p:nvSpPr>
          <p:cNvPr id="10" name="Text Placeholder 9">
            <a:extLst>
              <a:ext uri="{FF2B5EF4-FFF2-40B4-BE49-F238E27FC236}">
                <a16:creationId xmlns:a16="http://schemas.microsoft.com/office/drawing/2014/main" id="{14EB6C3B-6B2C-7396-59F2-0080A7B4DFDD}"/>
              </a:ext>
            </a:extLst>
          </p:cNvPr>
          <p:cNvSpPr>
            <a:spLocks noGrp="1"/>
          </p:cNvSpPr>
          <p:nvPr>
            <p:ph type="body" idx="2"/>
          </p:nvPr>
        </p:nvSpPr>
        <p:spPr/>
        <p:txBody>
          <a:bodyPr>
            <a:normAutofit/>
          </a:bodyPr>
          <a:lstStyle/>
          <a:p>
            <a:pPr marL="139700" indent="0">
              <a:buNone/>
            </a:pPr>
            <a:r>
              <a:rPr lang="en-US" sz="1800" dirty="0"/>
              <a:t> SCAN THE GROUPME QR CODE BELOW TO STAY UP TO DATE ON OUR BOOK CLUB MEETINGS</a:t>
            </a:r>
          </a:p>
        </p:txBody>
      </p:sp>
      <p:pic>
        <p:nvPicPr>
          <p:cNvPr id="8" name="Content Placeholder 7">
            <a:extLst>
              <a:ext uri="{FF2B5EF4-FFF2-40B4-BE49-F238E27FC236}">
                <a16:creationId xmlns:a16="http://schemas.microsoft.com/office/drawing/2014/main" id="{6D6BF7FB-B819-EF2E-78D6-A4A607D39FDA}"/>
              </a:ext>
            </a:extLst>
          </p:cNvPr>
          <p:cNvPicPr>
            <a:picLocks noGrp="1" noChangeAspect="1"/>
          </p:cNvPicPr>
          <p:nvPr>
            <p:ph sz="quarter" idx="4294967295"/>
          </p:nvPr>
        </p:nvPicPr>
        <p:blipFill>
          <a:blip r:embed="rId2"/>
          <a:stretch>
            <a:fillRect/>
          </a:stretch>
        </p:blipFill>
        <p:spPr>
          <a:xfrm>
            <a:off x="311700" y="1105892"/>
            <a:ext cx="3825875" cy="4216416"/>
          </a:xfrm>
        </p:spPr>
      </p:pic>
      <p:pic>
        <p:nvPicPr>
          <p:cNvPr id="12" name="Picture 11">
            <a:extLst>
              <a:ext uri="{FF2B5EF4-FFF2-40B4-BE49-F238E27FC236}">
                <a16:creationId xmlns:a16="http://schemas.microsoft.com/office/drawing/2014/main" id="{C87E087C-421F-DFFF-027B-67D17E47D200}"/>
              </a:ext>
            </a:extLst>
          </p:cNvPr>
          <p:cNvPicPr>
            <a:picLocks noChangeAspect="1"/>
          </p:cNvPicPr>
          <p:nvPr/>
        </p:nvPicPr>
        <p:blipFill>
          <a:blip r:embed="rId3"/>
          <a:stretch>
            <a:fillRect/>
          </a:stretch>
        </p:blipFill>
        <p:spPr>
          <a:xfrm>
            <a:off x="5683142" y="1900650"/>
            <a:ext cx="2552415" cy="3303125"/>
          </a:xfrm>
          <a:prstGeom prst="rect">
            <a:avLst/>
          </a:prstGeom>
        </p:spPr>
      </p:pic>
    </p:spTree>
    <p:extLst>
      <p:ext uri="{BB962C8B-B14F-4D97-AF65-F5344CB8AC3E}">
        <p14:creationId xmlns:p14="http://schemas.microsoft.com/office/powerpoint/2010/main" val="2354771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body" idx="1"/>
          </p:nvPr>
        </p:nvSpPr>
        <p:spPr>
          <a:xfrm>
            <a:off x="3624470" y="474133"/>
            <a:ext cx="5234608" cy="4186769"/>
          </a:xfrm>
          <a:prstGeom prst="rect">
            <a:avLst/>
          </a:prstGeom>
        </p:spPr>
        <p:txBody>
          <a:bodyPr spcFirstLastPara="1" vert="horz" lIns="91440" tIns="45720" rIns="91440" bIns="45720" rtlCol="0" anchorCtr="0">
            <a:normAutofit/>
          </a:bodyPr>
          <a:lstStyle/>
          <a:p>
            <a:pPr marL="0" lvl="0" indent="0" defTabSz="914400">
              <a:spcBef>
                <a:spcPts val="0"/>
              </a:spcBef>
              <a:spcAft>
                <a:spcPts val="1200"/>
              </a:spcAft>
              <a:buNone/>
            </a:pPr>
            <a:r>
              <a:rPr lang="en-US" b="1" dirty="0">
                <a:latin typeface="Chalkboard" panose="03050602040202020205" pitchFamily="66" charset="77"/>
                <a:sym typeface="Comic Sans MS"/>
              </a:rPr>
              <a:t>Our Founder:</a:t>
            </a:r>
          </a:p>
          <a:p>
            <a:pPr marL="0" lvl="0" indent="0" defTabSz="914400">
              <a:spcBef>
                <a:spcPts val="0"/>
              </a:spcBef>
              <a:spcAft>
                <a:spcPts val="1200"/>
              </a:spcAft>
              <a:buNone/>
            </a:pPr>
            <a:r>
              <a:rPr lang="en-US" sz="1800" b="1" cap="none" dirty="0">
                <a:latin typeface="Chalkboard" panose="03050602040202020205" pitchFamily="66" charset="77"/>
                <a:sym typeface="Comic Sans MS"/>
              </a:rPr>
              <a:t>Kellie Bynum Lathan is a passionate reader who has a vision for building a culture of girls who enjoy reading. Her love for reading began as a young girl who read books as a journey to escape and find joy in meeting new characters in different settings. She has over 30 years in the East Baton Rouge Parish School System as a Speech Therapist. This book club is her yes to her calling.</a:t>
            </a:r>
          </a:p>
        </p:txBody>
      </p:sp>
      <p:pic>
        <p:nvPicPr>
          <p:cNvPr id="4" name="Picture 3" descr="A person smiling at the camera&#10;&#10;Description automatically generated">
            <a:extLst>
              <a:ext uri="{FF2B5EF4-FFF2-40B4-BE49-F238E27FC236}">
                <a16:creationId xmlns:a16="http://schemas.microsoft.com/office/drawing/2014/main" id="{9EB082AD-FD7F-853C-B758-81ED20DC71A1}"/>
              </a:ext>
            </a:extLst>
          </p:cNvPr>
          <p:cNvPicPr>
            <a:picLocks noChangeAspect="1"/>
          </p:cNvPicPr>
          <p:nvPr/>
        </p:nvPicPr>
        <p:blipFill>
          <a:blip r:embed="rId3"/>
          <a:stretch>
            <a:fillRect/>
          </a:stretch>
        </p:blipFill>
        <p:spPr>
          <a:xfrm>
            <a:off x="693278" y="499533"/>
            <a:ext cx="2507121" cy="373370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621B53-6FB1-4F51-0D62-B8128A7254B4}"/>
              </a:ext>
            </a:extLst>
          </p:cNvPr>
          <p:cNvSpPr>
            <a:spLocks noGrp="1"/>
          </p:cNvSpPr>
          <p:nvPr>
            <p:ph type="body" idx="1"/>
          </p:nvPr>
        </p:nvSpPr>
        <p:spPr>
          <a:xfrm>
            <a:off x="-342235" y="811698"/>
            <a:ext cx="2474232" cy="432197"/>
          </a:xfrm>
        </p:spPr>
        <p:txBody>
          <a:bodyPr/>
          <a:lstStyle/>
          <a:p>
            <a:r>
              <a:rPr lang="en-US" sz="1200" dirty="0"/>
              <a:t>Rebecca Holloway</a:t>
            </a:r>
          </a:p>
          <a:p>
            <a:r>
              <a:rPr lang="en-US" sz="1200" dirty="0"/>
              <a:t>6</a:t>
            </a:r>
            <a:r>
              <a:rPr lang="en-US" sz="1200" baseline="30000" dirty="0"/>
              <a:t>th</a:t>
            </a:r>
            <a:r>
              <a:rPr lang="en-US" sz="1200" dirty="0"/>
              <a:t>-8</a:t>
            </a:r>
            <a:r>
              <a:rPr lang="en-US" sz="1200" baseline="30000" dirty="0"/>
              <a:t>th</a:t>
            </a:r>
            <a:r>
              <a:rPr lang="en-US" sz="1200" dirty="0"/>
              <a:t> Grade</a:t>
            </a:r>
          </a:p>
        </p:txBody>
      </p:sp>
      <p:sp>
        <p:nvSpPr>
          <p:cNvPr id="10" name="Text Placeholder 9">
            <a:extLst>
              <a:ext uri="{FF2B5EF4-FFF2-40B4-BE49-F238E27FC236}">
                <a16:creationId xmlns:a16="http://schemas.microsoft.com/office/drawing/2014/main" id="{99F0CF77-9FBE-2855-AC01-318A5003CE33}"/>
              </a:ext>
            </a:extLst>
          </p:cNvPr>
          <p:cNvSpPr>
            <a:spLocks noGrp="1"/>
          </p:cNvSpPr>
          <p:nvPr>
            <p:ph type="body" sz="half" idx="15"/>
          </p:nvPr>
        </p:nvSpPr>
        <p:spPr>
          <a:xfrm>
            <a:off x="121225" y="1140966"/>
            <a:ext cx="2474232" cy="4021340"/>
          </a:xfrm>
        </p:spPr>
        <p:txBody>
          <a:bodyPr>
            <a:normAutofit fontScale="25000" lnSpcReduction="20000"/>
          </a:bodyPr>
          <a:lstStyle/>
          <a:p>
            <a:pPr marL="139700" indent="0" algn="just" rtl="0">
              <a:spcBef>
                <a:spcPts val="0"/>
              </a:spcBef>
              <a:spcAft>
                <a:spcPts val="0"/>
              </a:spcAft>
              <a:buNone/>
            </a:pPr>
            <a:endParaRPr lang="en-US" sz="2000" cap="none" dirty="0">
              <a:solidFill>
                <a:srgbClr val="000000"/>
              </a:solidFill>
              <a:latin typeface="Chalkboard" panose="03050602040202020205" pitchFamily="66" charset="77"/>
            </a:endParaRPr>
          </a:p>
          <a:p>
            <a:pPr marL="139700" indent="0" algn="just" rtl="0">
              <a:spcBef>
                <a:spcPts val="0"/>
              </a:spcBef>
              <a:spcAft>
                <a:spcPts val="0"/>
              </a:spcAft>
              <a:buNone/>
            </a:pPr>
            <a:endParaRPr lang="en-US" sz="2000" cap="none" dirty="0">
              <a:solidFill>
                <a:srgbClr val="000000"/>
              </a:solidFill>
              <a:latin typeface="Chalkboard" panose="03050602040202020205" pitchFamily="66" charset="77"/>
            </a:endParaRPr>
          </a:p>
          <a:p>
            <a:pPr marL="139700" indent="0" algn="just" rtl="0">
              <a:spcBef>
                <a:spcPts val="0"/>
              </a:spcBef>
              <a:spcAft>
                <a:spcPts val="0"/>
              </a:spcAft>
              <a:buNone/>
            </a:pPr>
            <a:endParaRPr lang="en-US" sz="2000" cap="none" dirty="0">
              <a:solidFill>
                <a:srgbClr val="000000"/>
              </a:solidFill>
              <a:latin typeface="Chalkboard" panose="03050602040202020205" pitchFamily="66" charset="77"/>
            </a:endParaRPr>
          </a:p>
          <a:p>
            <a:pPr marL="139700" indent="0" algn="just" rtl="0">
              <a:spcBef>
                <a:spcPts val="0"/>
              </a:spcBef>
              <a:spcAft>
                <a:spcPts val="0"/>
              </a:spcAft>
              <a:buNone/>
            </a:pPr>
            <a:endParaRPr lang="en-US" sz="2000" cap="none" dirty="0">
              <a:solidFill>
                <a:srgbClr val="000000"/>
              </a:solidFill>
              <a:latin typeface="Chalkboard" panose="03050602040202020205" pitchFamily="66" charset="77"/>
            </a:endParaRPr>
          </a:p>
          <a:p>
            <a:pPr marL="139700" indent="0" algn="just" rtl="0">
              <a:spcBef>
                <a:spcPts val="0"/>
              </a:spcBef>
              <a:spcAft>
                <a:spcPts val="0"/>
              </a:spcAft>
              <a:buNone/>
            </a:pPr>
            <a:endParaRPr lang="en-US" sz="2000" cap="none" dirty="0">
              <a:solidFill>
                <a:srgbClr val="000000"/>
              </a:solidFill>
              <a:latin typeface="Chalkboard" panose="03050602040202020205" pitchFamily="66" charset="77"/>
            </a:endParaRPr>
          </a:p>
          <a:p>
            <a:pPr marL="139700" indent="0" algn="just" rtl="0">
              <a:spcBef>
                <a:spcPts val="0"/>
              </a:spcBef>
              <a:spcAft>
                <a:spcPts val="0"/>
              </a:spcAft>
              <a:buNone/>
            </a:pPr>
            <a:endParaRPr lang="en-US" sz="2000" cap="none" dirty="0">
              <a:solidFill>
                <a:srgbClr val="000000"/>
              </a:solidFill>
              <a:latin typeface="Chalkboard" panose="03050602040202020205" pitchFamily="66" charset="77"/>
            </a:endParaRPr>
          </a:p>
          <a:p>
            <a:pPr marL="139700" indent="0" algn="just" rtl="0">
              <a:spcBef>
                <a:spcPts val="0"/>
              </a:spcBef>
              <a:spcAft>
                <a:spcPts val="0"/>
              </a:spcAft>
              <a:buNone/>
            </a:pPr>
            <a:endParaRPr lang="en-US" sz="2000" cap="none" dirty="0">
              <a:solidFill>
                <a:srgbClr val="000000"/>
              </a:solidFill>
              <a:latin typeface="Chalkboard" panose="03050602040202020205" pitchFamily="66" charset="77"/>
            </a:endParaRPr>
          </a:p>
          <a:p>
            <a:pPr marL="139700" indent="0" algn="just" rtl="0">
              <a:spcBef>
                <a:spcPts val="0"/>
              </a:spcBef>
              <a:spcAft>
                <a:spcPts val="0"/>
              </a:spcAft>
              <a:buNone/>
            </a:pPr>
            <a:endParaRPr lang="en-US" sz="3200" cap="none" dirty="0">
              <a:solidFill>
                <a:srgbClr val="000000"/>
              </a:solidFill>
              <a:latin typeface="Chalkboard" panose="03050602040202020205" pitchFamily="66" charset="77"/>
            </a:endParaRPr>
          </a:p>
          <a:p>
            <a:pPr marL="139700" indent="0" algn="just" rtl="0">
              <a:spcBef>
                <a:spcPts val="0"/>
              </a:spcBef>
              <a:spcAft>
                <a:spcPts val="0"/>
              </a:spcAft>
              <a:buNone/>
            </a:pPr>
            <a:endParaRPr lang="en-US" sz="3200" cap="none" dirty="0">
              <a:solidFill>
                <a:srgbClr val="000000"/>
              </a:solidFill>
              <a:latin typeface="Chalkboard" panose="03050602040202020205" pitchFamily="66" charset="77"/>
            </a:endParaRPr>
          </a:p>
          <a:p>
            <a:pPr marL="139700" indent="0" algn="just" rtl="0">
              <a:spcBef>
                <a:spcPts val="0"/>
              </a:spcBef>
              <a:spcAft>
                <a:spcPts val="0"/>
              </a:spcAft>
              <a:buNone/>
            </a:pPr>
            <a:endParaRPr lang="en-US" sz="3200" cap="none" dirty="0">
              <a:solidFill>
                <a:srgbClr val="000000"/>
              </a:solidFill>
              <a:latin typeface="Chalkboard" panose="03050602040202020205" pitchFamily="66" charset="77"/>
            </a:endParaRPr>
          </a:p>
          <a:p>
            <a:pPr marL="139700" indent="0" algn="l" rtl="0">
              <a:spcBef>
                <a:spcPts val="0"/>
              </a:spcBef>
              <a:spcAft>
                <a:spcPts val="0"/>
              </a:spcAft>
              <a:buNone/>
            </a:pPr>
            <a:endParaRPr lang="en-US" sz="3200" cap="none" dirty="0">
              <a:solidFill>
                <a:srgbClr val="000000"/>
              </a:solidFill>
              <a:latin typeface="Chalkboard" panose="03050602040202020205" pitchFamily="66" charset="77"/>
            </a:endParaRPr>
          </a:p>
          <a:p>
            <a:pPr marL="139700" indent="0" algn="l" rtl="0">
              <a:spcBef>
                <a:spcPts val="0"/>
              </a:spcBef>
              <a:spcAft>
                <a:spcPts val="0"/>
              </a:spcAft>
              <a:buNone/>
            </a:pPr>
            <a:endParaRPr lang="en-US" sz="3200" b="0" i="0" u="none" strike="noStrike" cap="none" dirty="0">
              <a:solidFill>
                <a:srgbClr val="000000"/>
              </a:solidFill>
              <a:effectLst/>
              <a:latin typeface="Chalkboard" panose="03050602040202020205" pitchFamily="66" charset="77"/>
            </a:endParaRPr>
          </a:p>
          <a:p>
            <a:pPr marL="139700" indent="0" algn="l" rtl="0">
              <a:spcBef>
                <a:spcPts val="0"/>
              </a:spcBef>
              <a:spcAft>
                <a:spcPts val="0"/>
              </a:spcAft>
              <a:buNone/>
            </a:pPr>
            <a:r>
              <a:rPr lang="en-US" sz="3200" b="0" i="0" u="none" strike="noStrike" cap="none" dirty="0">
                <a:solidFill>
                  <a:srgbClr val="000000"/>
                </a:solidFill>
                <a:effectLst/>
                <a:latin typeface="Chalkboard" panose="03050602040202020205" pitchFamily="66" charset="77"/>
              </a:rPr>
              <a:t>Rebecca </a:t>
            </a:r>
            <a:r>
              <a:rPr lang="en-US" sz="3200" cap="none" dirty="0">
                <a:solidFill>
                  <a:srgbClr val="000000"/>
                </a:solidFill>
                <a:latin typeface="Chalkboard" panose="03050602040202020205" pitchFamily="66" charset="77"/>
              </a:rPr>
              <a:t>Ho</a:t>
            </a:r>
            <a:r>
              <a:rPr lang="en-US" sz="3200" b="0" i="0" u="none" strike="noStrike" cap="none" dirty="0">
                <a:solidFill>
                  <a:srgbClr val="000000"/>
                </a:solidFill>
                <a:effectLst/>
                <a:latin typeface="Chalkboard" panose="03050602040202020205" pitchFamily="66" charset="77"/>
              </a:rPr>
              <a:t>lloway holds an education specialist certification in curriculum and instruction with a specialization in science from Louisiana </a:t>
            </a:r>
            <a:r>
              <a:rPr lang="en-US" sz="3200" cap="none" dirty="0">
                <a:solidFill>
                  <a:srgbClr val="000000"/>
                </a:solidFill>
                <a:latin typeface="Chalkboard" panose="03050602040202020205" pitchFamily="66" charset="77"/>
              </a:rPr>
              <a:t>St</a:t>
            </a:r>
            <a:r>
              <a:rPr lang="en-US" sz="3200" b="0" i="0" u="none" strike="noStrike" cap="none" dirty="0">
                <a:solidFill>
                  <a:srgbClr val="000000"/>
                </a:solidFill>
                <a:effectLst/>
                <a:latin typeface="Chalkboard" panose="03050602040202020205" pitchFamily="66" charset="77"/>
              </a:rPr>
              <a:t>ate </a:t>
            </a:r>
            <a:r>
              <a:rPr lang="en-US" sz="3200" cap="none" dirty="0">
                <a:solidFill>
                  <a:srgbClr val="000000"/>
                </a:solidFill>
                <a:latin typeface="Chalkboard" panose="03050602040202020205" pitchFamily="66" charset="77"/>
              </a:rPr>
              <a:t>U</a:t>
            </a:r>
            <a:r>
              <a:rPr lang="en-US" sz="3200" b="0" i="0" u="none" strike="noStrike" cap="none" dirty="0">
                <a:solidFill>
                  <a:srgbClr val="000000"/>
                </a:solidFill>
                <a:effectLst/>
                <a:latin typeface="Chalkboard" panose="03050602040202020205" pitchFamily="66" charset="77"/>
              </a:rPr>
              <a:t>niversity and earned a Master of Education plus 30 from Southern University. Ms. Holloway currently serves as an introduction to STEM pathways and careers, 6th/7th grade </a:t>
            </a:r>
            <a:r>
              <a:rPr lang="en-US" sz="3200" cap="none" dirty="0">
                <a:solidFill>
                  <a:srgbClr val="000000"/>
                </a:solidFill>
                <a:latin typeface="Chalkboard" panose="03050602040202020205" pitchFamily="66" charset="77"/>
              </a:rPr>
              <a:t>S</a:t>
            </a:r>
            <a:r>
              <a:rPr lang="en-US" sz="3200" b="0" i="0" u="none" strike="noStrike" cap="none" dirty="0">
                <a:solidFill>
                  <a:srgbClr val="000000"/>
                </a:solidFill>
                <a:effectLst/>
                <a:latin typeface="Chalkboard" panose="03050602040202020205" pitchFamily="66" charset="77"/>
              </a:rPr>
              <a:t>cience and Engineering design teacher at Park </a:t>
            </a:r>
            <a:r>
              <a:rPr lang="en-US" sz="3200" cap="none" dirty="0">
                <a:solidFill>
                  <a:srgbClr val="000000"/>
                </a:solidFill>
                <a:latin typeface="Chalkboard" panose="03050602040202020205" pitchFamily="66" charset="77"/>
              </a:rPr>
              <a:t>F</a:t>
            </a:r>
            <a:r>
              <a:rPr lang="en-US" sz="3200" b="0" i="0" u="none" strike="noStrike" cap="none" dirty="0">
                <a:solidFill>
                  <a:srgbClr val="000000"/>
                </a:solidFill>
                <a:effectLst/>
                <a:latin typeface="Chalkboard" panose="03050602040202020205" pitchFamily="66" charset="77"/>
              </a:rPr>
              <a:t>orest </a:t>
            </a:r>
            <a:r>
              <a:rPr lang="en-US" sz="3200" cap="none" dirty="0">
                <a:solidFill>
                  <a:srgbClr val="000000"/>
                </a:solidFill>
                <a:latin typeface="Chalkboard" panose="03050602040202020205" pitchFamily="66" charset="77"/>
              </a:rPr>
              <a:t>M</a:t>
            </a:r>
            <a:r>
              <a:rPr lang="en-US" sz="3200" b="0" i="0" u="none" strike="noStrike" cap="none" dirty="0">
                <a:solidFill>
                  <a:srgbClr val="000000"/>
                </a:solidFill>
                <a:effectLst/>
                <a:latin typeface="Chalkboard" panose="03050602040202020205" pitchFamily="66" charset="77"/>
              </a:rPr>
              <a:t>iddle </a:t>
            </a:r>
            <a:r>
              <a:rPr lang="en-US" sz="3200" cap="none" dirty="0">
                <a:solidFill>
                  <a:srgbClr val="000000"/>
                </a:solidFill>
                <a:latin typeface="Chalkboard" panose="03050602040202020205" pitchFamily="66" charset="77"/>
              </a:rPr>
              <a:t>M</a:t>
            </a:r>
            <a:r>
              <a:rPr lang="en-US" sz="3200" b="0" i="0" u="none" strike="noStrike" cap="none" dirty="0">
                <a:solidFill>
                  <a:srgbClr val="000000"/>
                </a:solidFill>
                <a:effectLst/>
                <a:latin typeface="Chalkboard" panose="03050602040202020205" pitchFamily="66" charset="77"/>
              </a:rPr>
              <a:t>agnet </a:t>
            </a:r>
            <a:r>
              <a:rPr lang="en-US" sz="3200" cap="none" dirty="0">
                <a:solidFill>
                  <a:srgbClr val="000000"/>
                </a:solidFill>
                <a:latin typeface="Chalkboard" panose="03050602040202020205" pitchFamily="66" charset="77"/>
              </a:rPr>
              <a:t>S</a:t>
            </a:r>
            <a:r>
              <a:rPr lang="en-US" sz="3200" b="0" i="0" u="none" strike="noStrike" cap="none" dirty="0">
                <a:solidFill>
                  <a:srgbClr val="000000"/>
                </a:solidFill>
                <a:effectLst/>
                <a:latin typeface="Chalkboard" panose="03050602040202020205" pitchFamily="66" charset="77"/>
              </a:rPr>
              <a:t>chool. She currently serves in multiple leadership roles including grade level coordinator, PBIS coordinator, East </a:t>
            </a:r>
            <a:r>
              <a:rPr lang="en-US" sz="3200" cap="none" dirty="0">
                <a:solidFill>
                  <a:srgbClr val="000000"/>
                </a:solidFill>
                <a:latin typeface="Chalkboard" panose="03050602040202020205" pitchFamily="66" charset="77"/>
              </a:rPr>
              <a:t>B</a:t>
            </a:r>
            <a:r>
              <a:rPr lang="en-US" sz="3200" b="0" i="0" u="none" strike="noStrike" cap="none" dirty="0">
                <a:solidFill>
                  <a:srgbClr val="000000"/>
                </a:solidFill>
                <a:effectLst/>
                <a:latin typeface="Chalkboard" panose="03050602040202020205" pitchFamily="66" charset="77"/>
              </a:rPr>
              <a:t>aton </a:t>
            </a:r>
            <a:r>
              <a:rPr lang="en-US" sz="3200" cap="none" dirty="0">
                <a:solidFill>
                  <a:srgbClr val="000000"/>
                </a:solidFill>
                <a:latin typeface="Chalkboard" panose="03050602040202020205" pitchFamily="66" charset="77"/>
              </a:rPr>
              <a:t>R</a:t>
            </a:r>
            <a:r>
              <a:rPr lang="en-US" sz="3200" b="0" i="0" u="none" strike="noStrike" cap="none" dirty="0">
                <a:solidFill>
                  <a:srgbClr val="000000"/>
                </a:solidFill>
                <a:effectLst/>
                <a:latin typeface="Chalkboard" panose="03050602040202020205" pitchFamily="66" charset="77"/>
              </a:rPr>
              <a:t>ouge </a:t>
            </a:r>
            <a:r>
              <a:rPr lang="en-US" sz="3200" cap="none" dirty="0">
                <a:solidFill>
                  <a:srgbClr val="000000"/>
                </a:solidFill>
                <a:latin typeface="Chalkboard" panose="03050602040202020205" pitchFamily="66" charset="77"/>
              </a:rPr>
              <a:t>P</a:t>
            </a:r>
            <a:r>
              <a:rPr lang="en-US" sz="3200" b="0" i="0" u="none" strike="noStrike" cap="none" dirty="0">
                <a:solidFill>
                  <a:srgbClr val="000000"/>
                </a:solidFill>
                <a:effectLst/>
                <a:latin typeface="Chalkboard" panose="03050602040202020205" pitchFamily="66" charset="77"/>
              </a:rPr>
              <a:t>arish </a:t>
            </a:r>
            <a:r>
              <a:rPr lang="en-US" sz="3200" cap="none" dirty="0">
                <a:solidFill>
                  <a:srgbClr val="000000"/>
                </a:solidFill>
                <a:latin typeface="Chalkboard" panose="03050602040202020205" pitchFamily="66" charset="77"/>
              </a:rPr>
              <a:t>/M</a:t>
            </a:r>
            <a:r>
              <a:rPr lang="en-US" sz="3200" b="0" i="0" u="none" strike="noStrike" cap="none" dirty="0">
                <a:solidFill>
                  <a:srgbClr val="000000"/>
                </a:solidFill>
                <a:effectLst/>
                <a:latin typeface="Chalkboard" panose="03050602040202020205" pitchFamily="66" charset="77"/>
              </a:rPr>
              <a:t>entor </a:t>
            </a:r>
            <a:r>
              <a:rPr lang="en-US" sz="3200" cap="none" dirty="0">
                <a:solidFill>
                  <a:srgbClr val="000000"/>
                </a:solidFill>
                <a:latin typeface="Chalkboard" panose="03050602040202020205" pitchFamily="66" charset="77"/>
              </a:rPr>
              <a:t>T</a:t>
            </a:r>
            <a:r>
              <a:rPr lang="en-US" sz="3200" b="0" i="0" u="none" strike="noStrike" cap="none" dirty="0">
                <a:solidFill>
                  <a:srgbClr val="000000"/>
                </a:solidFill>
                <a:effectLst/>
                <a:latin typeface="Chalkboard" panose="03050602040202020205" pitchFamily="66" charset="77"/>
              </a:rPr>
              <a:t>eacher, and Teacher </a:t>
            </a:r>
            <a:r>
              <a:rPr lang="en-US" sz="3200" cap="none" dirty="0">
                <a:solidFill>
                  <a:srgbClr val="000000"/>
                </a:solidFill>
                <a:latin typeface="Chalkboard" panose="03050602040202020205" pitchFamily="66" charset="77"/>
              </a:rPr>
              <a:t>L</a:t>
            </a:r>
            <a:r>
              <a:rPr lang="en-US" sz="3200" b="0" i="0" u="none" strike="noStrike" cap="none" dirty="0">
                <a:solidFill>
                  <a:srgbClr val="000000"/>
                </a:solidFill>
                <a:effectLst/>
                <a:latin typeface="Chalkboard" panose="03050602040202020205" pitchFamily="66" charset="77"/>
              </a:rPr>
              <a:t>eade</a:t>
            </a:r>
            <a:r>
              <a:rPr lang="en-US" sz="3200" cap="none" dirty="0">
                <a:solidFill>
                  <a:srgbClr val="000000"/>
                </a:solidFill>
                <a:latin typeface="Chalkboard" panose="03050602040202020205" pitchFamily="66" charset="77"/>
              </a:rPr>
              <a:t>r </a:t>
            </a:r>
            <a:r>
              <a:rPr lang="en-US" sz="3200" b="0" i="0" u="none" strike="noStrike" cap="none" dirty="0">
                <a:solidFill>
                  <a:srgbClr val="000000"/>
                </a:solidFill>
                <a:effectLst/>
                <a:latin typeface="Chalkboard" panose="03050602040202020205" pitchFamily="66" charset="77"/>
              </a:rPr>
              <a:t>for </a:t>
            </a:r>
            <a:r>
              <a:rPr lang="en-US" sz="3200" cap="none" dirty="0">
                <a:solidFill>
                  <a:srgbClr val="000000"/>
                </a:solidFill>
                <a:latin typeface="Chalkboard" panose="03050602040202020205" pitchFamily="66" charset="77"/>
              </a:rPr>
              <a:t>Middle Schools. </a:t>
            </a:r>
            <a:r>
              <a:rPr lang="en-US" sz="3200" b="0" i="0" u="none" strike="noStrike" cap="none" dirty="0">
                <a:solidFill>
                  <a:srgbClr val="000000"/>
                </a:solidFill>
                <a:effectLst/>
                <a:latin typeface="Chalkboard" panose="03050602040202020205" pitchFamily="66" charset="77"/>
              </a:rPr>
              <a:t>She has presented workshops on the national, state and local level.  She has a passion for reading and literacy and is dedicated to ensuring that our girls grow into lifelong learners.</a:t>
            </a:r>
            <a:endParaRPr lang="en-US" sz="3200" b="0" cap="none" dirty="0">
              <a:effectLst/>
              <a:latin typeface="Chalkboard" panose="03050602040202020205" pitchFamily="66" charset="77"/>
            </a:endParaRPr>
          </a:p>
          <a:p>
            <a:pPr marL="139700" indent="0" algn="l">
              <a:buNone/>
            </a:pPr>
            <a:br>
              <a:rPr lang="en-US" sz="3200" b="0" dirty="0">
                <a:effectLst/>
              </a:rPr>
            </a:br>
            <a:br>
              <a:rPr lang="en-US" b="0" dirty="0">
                <a:effectLst/>
              </a:rPr>
            </a:br>
            <a:endParaRPr lang="en-US" dirty="0"/>
          </a:p>
          <a:p>
            <a:endParaRPr lang="en-US" dirty="0"/>
          </a:p>
        </p:txBody>
      </p:sp>
      <p:sp>
        <p:nvSpPr>
          <p:cNvPr id="21" name="Text Placeholder 20">
            <a:extLst>
              <a:ext uri="{FF2B5EF4-FFF2-40B4-BE49-F238E27FC236}">
                <a16:creationId xmlns:a16="http://schemas.microsoft.com/office/drawing/2014/main" id="{D6FD3FEA-8AAA-5A12-06AF-12D89BBAD13D}"/>
              </a:ext>
            </a:extLst>
          </p:cNvPr>
          <p:cNvSpPr>
            <a:spLocks noGrp="1"/>
          </p:cNvSpPr>
          <p:nvPr>
            <p:ph type="body" sz="quarter" idx="3"/>
          </p:nvPr>
        </p:nvSpPr>
        <p:spPr>
          <a:xfrm>
            <a:off x="2771969" y="811698"/>
            <a:ext cx="2468641" cy="432197"/>
          </a:xfrm>
        </p:spPr>
        <p:txBody>
          <a:bodyPr/>
          <a:lstStyle/>
          <a:p>
            <a:r>
              <a:rPr lang="en-US" sz="1200" dirty="0">
                <a:latin typeface="Chalkboard" panose="03050602040202020205" pitchFamily="66" charset="77"/>
              </a:rPr>
              <a:t>Sharon Williams</a:t>
            </a:r>
          </a:p>
          <a:p>
            <a:r>
              <a:rPr lang="en-US" sz="1200" dirty="0">
                <a:latin typeface="Chalkboard" panose="03050602040202020205" pitchFamily="66" charset="77"/>
              </a:rPr>
              <a:t>3</a:t>
            </a:r>
            <a:r>
              <a:rPr lang="en-US" sz="1200" baseline="30000" dirty="0">
                <a:latin typeface="Chalkboard" panose="03050602040202020205" pitchFamily="66" charset="77"/>
              </a:rPr>
              <a:t>rd</a:t>
            </a:r>
            <a:r>
              <a:rPr lang="en-US" sz="1200" dirty="0">
                <a:latin typeface="Chalkboard" panose="03050602040202020205" pitchFamily="66" charset="77"/>
              </a:rPr>
              <a:t>-5</a:t>
            </a:r>
            <a:r>
              <a:rPr lang="en-US" sz="1200" baseline="30000" dirty="0">
                <a:latin typeface="Chalkboard" panose="03050602040202020205" pitchFamily="66" charset="77"/>
              </a:rPr>
              <a:t>th</a:t>
            </a:r>
            <a:r>
              <a:rPr lang="en-US" sz="1200" dirty="0">
                <a:latin typeface="Chalkboard" panose="03050602040202020205" pitchFamily="66" charset="77"/>
              </a:rPr>
              <a:t> Grade</a:t>
            </a:r>
          </a:p>
        </p:txBody>
      </p:sp>
      <p:sp>
        <p:nvSpPr>
          <p:cNvPr id="12" name="Text Placeholder 11">
            <a:extLst>
              <a:ext uri="{FF2B5EF4-FFF2-40B4-BE49-F238E27FC236}">
                <a16:creationId xmlns:a16="http://schemas.microsoft.com/office/drawing/2014/main" id="{22FD1F4A-A98B-E0BB-AA77-77A7FB9684C3}"/>
              </a:ext>
            </a:extLst>
          </p:cNvPr>
          <p:cNvSpPr>
            <a:spLocks noGrp="1"/>
          </p:cNvSpPr>
          <p:nvPr>
            <p:ph type="body" sz="half" idx="16"/>
          </p:nvPr>
        </p:nvSpPr>
        <p:spPr>
          <a:xfrm>
            <a:off x="6221645" y="1373386"/>
            <a:ext cx="2697068" cy="3026335"/>
          </a:xfrm>
        </p:spPr>
        <p:txBody>
          <a:bodyPr/>
          <a:lstStyle/>
          <a:p>
            <a:endParaRPr lang="en-US" dirty="0"/>
          </a:p>
          <a:p>
            <a:endParaRPr lang="en-US" dirty="0"/>
          </a:p>
          <a:p>
            <a:endParaRPr lang="en-US" dirty="0"/>
          </a:p>
          <a:p>
            <a:endParaRPr lang="en-US" dirty="0"/>
          </a:p>
          <a:p>
            <a:pPr algn="l"/>
            <a:r>
              <a:rPr lang="en-US" cap="none" dirty="0">
                <a:latin typeface="Chalkboard" panose="03050602040202020205" pitchFamily="66" charset="77"/>
              </a:rPr>
              <a:t>Tandra </a:t>
            </a:r>
            <a:r>
              <a:rPr lang="en-US" cap="none" dirty="0" err="1">
                <a:latin typeface="Chalkboard" panose="03050602040202020205" pitchFamily="66" charset="77"/>
              </a:rPr>
              <a:t>Mccastle</a:t>
            </a:r>
            <a:r>
              <a:rPr lang="en-US" cap="none" dirty="0">
                <a:latin typeface="Chalkboard" panose="03050602040202020205" pitchFamily="66" charset="77"/>
              </a:rPr>
              <a:t> is our administrative assistant for GEBC. She is passionate about seeing all kids learn in every aspect of life. Reading is very fundamental when it comes to learning. She enjoys sports, traveling, eating, bowling, and the movies.</a:t>
            </a:r>
          </a:p>
        </p:txBody>
      </p:sp>
      <p:sp>
        <p:nvSpPr>
          <p:cNvPr id="9" name="Text Placeholder 8">
            <a:extLst>
              <a:ext uri="{FF2B5EF4-FFF2-40B4-BE49-F238E27FC236}">
                <a16:creationId xmlns:a16="http://schemas.microsoft.com/office/drawing/2014/main" id="{91B913D4-0FAA-3B25-B26F-BFE37CC8726A}"/>
              </a:ext>
            </a:extLst>
          </p:cNvPr>
          <p:cNvSpPr>
            <a:spLocks noGrp="1"/>
          </p:cNvSpPr>
          <p:nvPr>
            <p:ph type="body" sz="quarter" idx="13"/>
          </p:nvPr>
        </p:nvSpPr>
        <p:spPr>
          <a:xfrm>
            <a:off x="5880583" y="831447"/>
            <a:ext cx="2478696" cy="432197"/>
          </a:xfrm>
        </p:spPr>
        <p:txBody>
          <a:bodyPr/>
          <a:lstStyle/>
          <a:p>
            <a:r>
              <a:rPr lang="en-US" sz="1200" dirty="0">
                <a:latin typeface="Chalkboard" panose="03050602040202020205" pitchFamily="66" charset="77"/>
              </a:rPr>
              <a:t>Tandra </a:t>
            </a:r>
            <a:r>
              <a:rPr lang="en-US" sz="1200" dirty="0" err="1">
                <a:latin typeface="Chalkboard" panose="03050602040202020205" pitchFamily="66" charset="77"/>
              </a:rPr>
              <a:t>McCastle</a:t>
            </a:r>
            <a:endParaRPr lang="en-US" sz="1200" dirty="0">
              <a:latin typeface="Chalkboard" panose="03050602040202020205" pitchFamily="66" charset="77"/>
            </a:endParaRPr>
          </a:p>
          <a:p>
            <a:r>
              <a:rPr lang="en-US" sz="1200" dirty="0">
                <a:latin typeface="Chalkboard" panose="03050602040202020205" pitchFamily="66" charset="77"/>
              </a:rPr>
              <a:t>Administrative Assistant</a:t>
            </a:r>
          </a:p>
        </p:txBody>
      </p:sp>
      <p:pic>
        <p:nvPicPr>
          <p:cNvPr id="22" name="Picture 21">
            <a:extLst>
              <a:ext uri="{FF2B5EF4-FFF2-40B4-BE49-F238E27FC236}">
                <a16:creationId xmlns:a16="http://schemas.microsoft.com/office/drawing/2014/main" id="{460CCA66-3221-EB15-ED21-6E6D5513F04A}"/>
              </a:ext>
            </a:extLst>
          </p:cNvPr>
          <p:cNvPicPr>
            <a:picLocks noChangeAspect="1"/>
          </p:cNvPicPr>
          <p:nvPr/>
        </p:nvPicPr>
        <p:blipFill>
          <a:blip r:embed="rId3"/>
          <a:stretch>
            <a:fillRect/>
          </a:stretch>
        </p:blipFill>
        <p:spPr>
          <a:xfrm>
            <a:off x="6303848" y="1413853"/>
            <a:ext cx="868423" cy="1157897"/>
          </a:xfrm>
          <a:prstGeom prst="rect">
            <a:avLst/>
          </a:prstGeom>
        </p:spPr>
      </p:pic>
      <p:pic>
        <p:nvPicPr>
          <p:cNvPr id="3" name="Picture 2">
            <a:extLst>
              <a:ext uri="{FF2B5EF4-FFF2-40B4-BE49-F238E27FC236}">
                <a16:creationId xmlns:a16="http://schemas.microsoft.com/office/drawing/2014/main" id="{CA824A6C-B046-5FEE-F567-14594F356C5A}"/>
              </a:ext>
            </a:extLst>
          </p:cNvPr>
          <p:cNvPicPr>
            <a:picLocks noChangeAspect="1"/>
          </p:cNvPicPr>
          <p:nvPr/>
        </p:nvPicPr>
        <p:blipFill>
          <a:blip r:embed="rId4"/>
          <a:stretch>
            <a:fillRect/>
          </a:stretch>
        </p:blipFill>
        <p:spPr>
          <a:xfrm>
            <a:off x="3034750" y="1280545"/>
            <a:ext cx="681176" cy="1047180"/>
          </a:xfrm>
          <a:prstGeom prst="rect">
            <a:avLst/>
          </a:prstGeom>
        </p:spPr>
      </p:pic>
      <p:pic>
        <p:nvPicPr>
          <p:cNvPr id="4" name="Picture 3">
            <a:extLst>
              <a:ext uri="{FF2B5EF4-FFF2-40B4-BE49-F238E27FC236}">
                <a16:creationId xmlns:a16="http://schemas.microsoft.com/office/drawing/2014/main" id="{ED953EAC-7AA3-3EC8-F325-25440FD3A362}"/>
              </a:ext>
            </a:extLst>
          </p:cNvPr>
          <p:cNvPicPr>
            <a:picLocks noChangeAspect="1"/>
          </p:cNvPicPr>
          <p:nvPr/>
        </p:nvPicPr>
        <p:blipFill>
          <a:blip r:embed="rId5"/>
          <a:stretch>
            <a:fillRect/>
          </a:stretch>
        </p:blipFill>
        <p:spPr>
          <a:xfrm>
            <a:off x="309011" y="1243895"/>
            <a:ext cx="844197" cy="1047199"/>
          </a:xfrm>
          <a:prstGeom prst="rect">
            <a:avLst/>
          </a:prstGeom>
        </p:spPr>
      </p:pic>
      <p:sp>
        <p:nvSpPr>
          <p:cNvPr id="8" name="TextBox 7">
            <a:extLst>
              <a:ext uri="{FF2B5EF4-FFF2-40B4-BE49-F238E27FC236}">
                <a16:creationId xmlns:a16="http://schemas.microsoft.com/office/drawing/2014/main" id="{38D56087-8FC2-6351-ABF9-B982E259E197}"/>
              </a:ext>
            </a:extLst>
          </p:cNvPr>
          <p:cNvSpPr txBox="1"/>
          <p:nvPr/>
        </p:nvSpPr>
        <p:spPr>
          <a:xfrm>
            <a:off x="2681725" y="2325704"/>
            <a:ext cx="2849468" cy="2400657"/>
          </a:xfrm>
          <a:prstGeom prst="rect">
            <a:avLst/>
          </a:prstGeom>
          <a:noFill/>
        </p:spPr>
        <p:txBody>
          <a:bodyPr wrap="square" rtlCol="0">
            <a:spAutoFit/>
          </a:bodyPr>
          <a:lstStyle/>
          <a:p>
            <a:r>
              <a:rPr lang="en-US" sz="1000" dirty="0">
                <a:latin typeface="Chalkboard" panose="03050602040202020205" pitchFamily="66" charset="77"/>
              </a:rPr>
              <a:t>Sharon Williams is a dedicated educator who served with the East Baton Rouge Parish School System for eleven years as a Para-Educator. In the classroom, she was committed to instruction that was designed to meet the various needs of her students. Her passion as an educator made a significant change in the academic, social and emotional needs of her students. </a:t>
            </a:r>
          </a:p>
          <a:p>
            <a:r>
              <a:rPr lang="en-US" sz="1000" dirty="0">
                <a:latin typeface="Chalkboard" panose="03050602040202020205" pitchFamily="66" charset="77"/>
              </a:rPr>
              <a:t>She is a mother, grandmother, and a life-long nurturer who brings creativity, compassion, and  inspiration for our girls. Sharon is dedicated to enhancing the lives of our girls with wisdom and motivation to push our girls to their fullest potential. </a:t>
            </a:r>
          </a:p>
        </p:txBody>
      </p:sp>
      <p:sp>
        <p:nvSpPr>
          <p:cNvPr id="13" name="TextBox 12">
            <a:extLst>
              <a:ext uri="{FF2B5EF4-FFF2-40B4-BE49-F238E27FC236}">
                <a16:creationId xmlns:a16="http://schemas.microsoft.com/office/drawing/2014/main" id="{A5026A4D-2628-787F-8B32-448DE24F37A7}"/>
              </a:ext>
            </a:extLst>
          </p:cNvPr>
          <p:cNvSpPr txBox="1"/>
          <p:nvPr/>
        </p:nvSpPr>
        <p:spPr>
          <a:xfrm>
            <a:off x="1811867" y="99670"/>
            <a:ext cx="6248400" cy="369332"/>
          </a:xfrm>
          <a:prstGeom prst="rect">
            <a:avLst/>
          </a:prstGeom>
          <a:noFill/>
        </p:spPr>
        <p:txBody>
          <a:bodyPr wrap="square" rtlCol="0">
            <a:spAutoFit/>
          </a:bodyPr>
          <a:lstStyle/>
          <a:p>
            <a:r>
              <a:rPr lang="en-US" dirty="0"/>
              <a:t>Our Program Coordinators and Administrative Assistant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19" name="Title 18">
            <a:extLst>
              <a:ext uri="{FF2B5EF4-FFF2-40B4-BE49-F238E27FC236}">
                <a16:creationId xmlns:a16="http://schemas.microsoft.com/office/drawing/2014/main" id="{F99A481F-0A44-3CA4-5807-6D8506122723}"/>
              </a:ext>
            </a:extLst>
          </p:cNvPr>
          <p:cNvSpPr>
            <a:spLocks noGrp="1"/>
          </p:cNvSpPr>
          <p:nvPr>
            <p:ph type="title"/>
          </p:nvPr>
        </p:nvSpPr>
        <p:spPr>
          <a:xfrm>
            <a:off x="548328" y="138133"/>
            <a:ext cx="7773339" cy="777992"/>
          </a:xfrm>
        </p:spPr>
        <p:txBody>
          <a:bodyPr/>
          <a:lstStyle/>
          <a:p>
            <a:r>
              <a:rPr lang="en-US" dirty="0">
                <a:latin typeface="Chalkboard" panose="03050602040202020205" pitchFamily="66" charset="77"/>
              </a:rPr>
              <a:t>Meet our Volunteers</a:t>
            </a:r>
          </a:p>
        </p:txBody>
      </p:sp>
      <p:sp>
        <p:nvSpPr>
          <p:cNvPr id="12" name="Text Placeholder 11">
            <a:extLst>
              <a:ext uri="{FF2B5EF4-FFF2-40B4-BE49-F238E27FC236}">
                <a16:creationId xmlns:a16="http://schemas.microsoft.com/office/drawing/2014/main" id="{384D0207-DF20-1120-90A8-572F1A5052BC}"/>
              </a:ext>
            </a:extLst>
          </p:cNvPr>
          <p:cNvSpPr>
            <a:spLocks noGrp="1"/>
          </p:cNvSpPr>
          <p:nvPr>
            <p:ph type="body" idx="1"/>
          </p:nvPr>
        </p:nvSpPr>
        <p:spPr>
          <a:xfrm>
            <a:off x="14377" y="876334"/>
            <a:ext cx="2474232" cy="432197"/>
          </a:xfrm>
        </p:spPr>
        <p:txBody>
          <a:bodyPr/>
          <a:lstStyle/>
          <a:p>
            <a:pPr algn="l"/>
            <a:r>
              <a:rPr lang="en-US" dirty="0">
                <a:latin typeface="Chalkboard" panose="03050602040202020205" pitchFamily="66" charset="77"/>
              </a:rPr>
              <a:t> </a:t>
            </a:r>
            <a:r>
              <a:rPr lang="en-US" dirty="0" err="1">
                <a:latin typeface="Chalkboard" panose="03050602040202020205" pitchFamily="66" charset="77"/>
              </a:rPr>
              <a:t>Dynesha</a:t>
            </a:r>
            <a:r>
              <a:rPr lang="en-US" dirty="0">
                <a:latin typeface="Chalkboard" panose="03050602040202020205" pitchFamily="66" charset="77"/>
              </a:rPr>
              <a:t> griffin</a:t>
            </a:r>
          </a:p>
        </p:txBody>
      </p:sp>
      <p:sp>
        <p:nvSpPr>
          <p:cNvPr id="15" name="Text Placeholder 14">
            <a:extLst>
              <a:ext uri="{FF2B5EF4-FFF2-40B4-BE49-F238E27FC236}">
                <a16:creationId xmlns:a16="http://schemas.microsoft.com/office/drawing/2014/main" id="{20AEC169-300A-73E8-3D0D-898E613EA001}"/>
              </a:ext>
            </a:extLst>
          </p:cNvPr>
          <p:cNvSpPr>
            <a:spLocks noGrp="1"/>
          </p:cNvSpPr>
          <p:nvPr>
            <p:ph type="body" sz="half" idx="15"/>
          </p:nvPr>
        </p:nvSpPr>
        <p:spPr>
          <a:xfrm>
            <a:off x="42574" y="1309978"/>
            <a:ext cx="2468641" cy="3695389"/>
          </a:xfrm>
        </p:spPr>
        <p:txBody>
          <a:bodyPr>
            <a:normAutofit/>
          </a:bodyPr>
          <a:lstStyle/>
          <a:p>
            <a:endParaRPr lang="en-US" dirty="0"/>
          </a:p>
          <a:p>
            <a:endParaRPr lang="en-US" dirty="0"/>
          </a:p>
          <a:p>
            <a:endParaRPr lang="en-US" dirty="0"/>
          </a:p>
          <a:p>
            <a:endParaRPr lang="en-US" dirty="0"/>
          </a:p>
          <a:p>
            <a:pPr algn="l"/>
            <a:r>
              <a:rPr lang="en-US" sz="1100" cap="none" dirty="0" err="1"/>
              <a:t>Dynesha</a:t>
            </a:r>
            <a:r>
              <a:rPr lang="en-US" sz="1100" cap="none" dirty="0"/>
              <a:t> Griffin is our 3</a:t>
            </a:r>
            <a:r>
              <a:rPr lang="en-US" sz="1100" cap="none" baseline="30000" dirty="0"/>
              <a:t>rd</a:t>
            </a:r>
            <a:r>
              <a:rPr lang="en-US" sz="1100" cap="none" dirty="0"/>
              <a:t>-5</a:t>
            </a:r>
            <a:r>
              <a:rPr lang="en-US" sz="1100" cap="none" baseline="30000" dirty="0"/>
              <a:t>th</a:t>
            </a:r>
            <a:r>
              <a:rPr lang="en-US" sz="1100" cap="none" dirty="0"/>
              <a:t> grade volunteer. She is a graduate of LSU and is currently working as an administrative specialist at an insurance company. She is an introvert who loves binge watching shows, reading, cooking, and taking nature walks. From shopping to spa dates, she makes sure to take care of herself every chance she gets. Self-care brings her joy</a:t>
            </a:r>
            <a:r>
              <a:rPr lang="en-US" cap="none" dirty="0"/>
              <a:t>!</a:t>
            </a:r>
          </a:p>
        </p:txBody>
      </p:sp>
      <p:sp>
        <p:nvSpPr>
          <p:cNvPr id="13" name="Text Placeholder 12">
            <a:extLst>
              <a:ext uri="{FF2B5EF4-FFF2-40B4-BE49-F238E27FC236}">
                <a16:creationId xmlns:a16="http://schemas.microsoft.com/office/drawing/2014/main" id="{C00852EE-11E8-100A-5085-8A13B1706FC4}"/>
              </a:ext>
            </a:extLst>
          </p:cNvPr>
          <p:cNvSpPr>
            <a:spLocks noGrp="1"/>
          </p:cNvSpPr>
          <p:nvPr>
            <p:ph type="body" sz="quarter" idx="3"/>
          </p:nvPr>
        </p:nvSpPr>
        <p:spPr>
          <a:xfrm>
            <a:off x="3247755" y="852892"/>
            <a:ext cx="2468641" cy="432197"/>
          </a:xfrm>
        </p:spPr>
        <p:txBody>
          <a:bodyPr/>
          <a:lstStyle/>
          <a:p>
            <a:pPr algn="l"/>
            <a:r>
              <a:rPr lang="en-US" dirty="0">
                <a:latin typeface="Chalkboard" panose="03050602040202020205" pitchFamily="66" charset="77"/>
              </a:rPr>
              <a:t>Glenda </a:t>
            </a:r>
            <a:r>
              <a:rPr lang="en-US" dirty="0" err="1">
                <a:latin typeface="Chalkboard" panose="03050602040202020205" pitchFamily="66" charset="77"/>
              </a:rPr>
              <a:t>harris</a:t>
            </a:r>
            <a:endParaRPr lang="en-US" dirty="0">
              <a:latin typeface="Chalkboard" panose="03050602040202020205" pitchFamily="66" charset="77"/>
            </a:endParaRPr>
          </a:p>
        </p:txBody>
      </p:sp>
      <p:sp>
        <p:nvSpPr>
          <p:cNvPr id="16" name="Text Placeholder 15">
            <a:extLst>
              <a:ext uri="{FF2B5EF4-FFF2-40B4-BE49-F238E27FC236}">
                <a16:creationId xmlns:a16="http://schemas.microsoft.com/office/drawing/2014/main" id="{7A363313-0067-C30A-36AA-60288DE09132}"/>
              </a:ext>
            </a:extLst>
          </p:cNvPr>
          <p:cNvSpPr>
            <a:spLocks noGrp="1"/>
          </p:cNvSpPr>
          <p:nvPr>
            <p:ph type="body" sz="half" idx="16"/>
          </p:nvPr>
        </p:nvSpPr>
        <p:spPr>
          <a:xfrm>
            <a:off x="3197881" y="1291712"/>
            <a:ext cx="2474231" cy="3738691"/>
          </a:xfrm>
        </p:spPr>
        <p:txBody>
          <a:bodyPr/>
          <a:lstStyle/>
          <a:p>
            <a:endParaRPr lang="en-US" dirty="0"/>
          </a:p>
          <a:p>
            <a:endParaRPr lang="en-US" dirty="0"/>
          </a:p>
          <a:p>
            <a:endParaRPr lang="en-US" dirty="0"/>
          </a:p>
          <a:p>
            <a:endParaRPr lang="en-US" dirty="0"/>
          </a:p>
          <a:p>
            <a:pPr algn="l"/>
            <a:r>
              <a:rPr lang="en-US" sz="1100" cap="none" dirty="0"/>
              <a:t>Glenda Harris is our 6th-8</a:t>
            </a:r>
            <a:r>
              <a:rPr lang="en-US" sz="1100" cap="none" baseline="30000" dirty="0"/>
              <a:t>th</a:t>
            </a:r>
            <a:r>
              <a:rPr lang="en-US" sz="1100" cap="none" dirty="0"/>
              <a:t> grade volunteer. She is originally from Mobile, Alabama, but has been a Baton Rouge resident for over five years. She has a bachelor’s degree in Chemical Engineering and is a Process Engineer at WR GRACE. In her free time, she enjoys reading, spending time with friends and families, traveling, and trying new things.</a:t>
            </a:r>
          </a:p>
          <a:p>
            <a:pPr algn="l"/>
            <a:endParaRPr lang="en-US" dirty="0"/>
          </a:p>
        </p:txBody>
      </p:sp>
      <p:sp>
        <p:nvSpPr>
          <p:cNvPr id="14" name="Text Placeholder 13">
            <a:extLst>
              <a:ext uri="{FF2B5EF4-FFF2-40B4-BE49-F238E27FC236}">
                <a16:creationId xmlns:a16="http://schemas.microsoft.com/office/drawing/2014/main" id="{352D2B2C-D3A6-ABE5-FAD8-9327109283A0}"/>
              </a:ext>
            </a:extLst>
          </p:cNvPr>
          <p:cNvSpPr>
            <a:spLocks noGrp="1"/>
          </p:cNvSpPr>
          <p:nvPr>
            <p:ph type="body" sz="quarter" idx="13"/>
          </p:nvPr>
        </p:nvSpPr>
        <p:spPr>
          <a:xfrm>
            <a:off x="6545876" y="838006"/>
            <a:ext cx="2478696" cy="432197"/>
          </a:xfrm>
        </p:spPr>
        <p:txBody>
          <a:bodyPr/>
          <a:lstStyle/>
          <a:p>
            <a:pPr algn="l"/>
            <a:r>
              <a:rPr lang="en-US" dirty="0">
                <a:latin typeface="Chalkboard" panose="03050602040202020205" pitchFamily="66" charset="77"/>
              </a:rPr>
              <a:t>Tiffany Hill</a:t>
            </a:r>
          </a:p>
        </p:txBody>
      </p:sp>
      <p:sp>
        <p:nvSpPr>
          <p:cNvPr id="17" name="Text Placeholder 16">
            <a:extLst>
              <a:ext uri="{FF2B5EF4-FFF2-40B4-BE49-F238E27FC236}">
                <a16:creationId xmlns:a16="http://schemas.microsoft.com/office/drawing/2014/main" id="{5BEF2D6C-6499-677E-3EF7-948CA36FB54E}"/>
              </a:ext>
            </a:extLst>
          </p:cNvPr>
          <p:cNvSpPr>
            <a:spLocks noGrp="1"/>
          </p:cNvSpPr>
          <p:nvPr>
            <p:ph type="body" sz="half" idx="17"/>
          </p:nvPr>
        </p:nvSpPr>
        <p:spPr>
          <a:xfrm>
            <a:off x="6460052" y="1291712"/>
            <a:ext cx="2246625" cy="3713655"/>
          </a:xfrm>
        </p:spPr>
        <p:txBody>
          <a:bodyPr/>
          <a:lstStyle/>
          <a:p>
            <a:endParaRPr lang="en-US" dirty="0"/>
          </a:p>
          <a:p>
            <a:endParaRPr lang="en-US" dirty="0"/>
          </a:p>
          <a:p>
            <a:endParaRPr lang="en-US" dirty="0"/>
          </a:p>
          <a:p>
            <a:pPr algn="l"/>
            <a:r>
              <a:rPr lang="en-US" dirty="0" err="1"/>
              <a:t>Tti</a:t>
            </a:r>
            <a:endParaRPr lang="en-US" dirty="0"/>
          </a:p>
          <a:p>
            <a:pPr algn="l"/>
            <a:r>
              <a:rPr lang="en-US" sz="1100" cap="none" dirty="0"/>
              <a:t>Tiffany is our</a:t>
            </a:r>
            <a:r>
              <a:rPr lang="en-US" sz="1100" cap="none" dirty="0">
                <a:noFill/>
              </a:rPr>
              <a:t> </a:t>
            </a:r>
            <a:r>
              <a:rPr lang="en-US" sz="1100" cap="none" dirty="0"/>
              <a:t>6</a:t>
            </a:r>
            <a:r>
              <a:rPr lang="en-US" sz="1100" cap="none" baseline="30000" dirty="0"/>
              <a:t>th</a:t>
            </a:r>
            <a:r>
              <a:rPr lang="en-US" sz="1100" cap="none" dirty="0"/>
              <a:t>-8</a:t>
            </a:r>
            <a:r>
              <a:rPr lang="en-US" sz="1100" cap="none" baseline="30000" dirty="0"/>
              <a:t>th</a:t>
            </a:r>
            <a:r>
              <a:rPr lang="en-US" sz="1100" cap="none" dirty="0"/>
              <a:t> grade volunteer. She was born and raised in California. She has a Bachelor of </a:t>
            </a:r>
            <a:r>
              <a:rPr lang="en-US" sz="1100" cap="none" dirty="0" err="1"/>
              <a:t>Ccience</a:t>
            </a:r>
            <a:r>
              <a:rPr lang="en-US" sz="1100" cap="none" dirty="0"/>
              <a:t> degree in Fashion and Textile Technologies with a concentration in Fashion Design. In her spare time, she enjoys reading, being outside in nature, playing dress up in clothes and watching movies</a:t>
            </a:r>
            <a:r>
              <a:rPr lang="en-US" dirty="0"/>
              <a:t>. </a:t>
            </a:r>
          </a:p>
        </p:txBody>
      </p:sp>
      <p:pic>
        <p:nvPicPr>
          <p:cNvPr id="24" name="Picture 23">
            <a:extLst>
              <a:ext uri="{FF2B5EF4-FFF2-40B4-BE49-F238E27FC236}">
                <a16:creationId xmlns:a16="http://schemas.microsoft.com/office/drawing/2014/main" id="{4C3D33E9-547B-00BF-90D9-AB5B852CAACE}"/>
              </a:ext>
            </a:extLst>
          </p:cNvPr>
          <p:cNvPicPr>
            <a:picLocks noChangeAspect="1"/>
          </p:cNvPicPr>
          <p:nvPr/>
        </p:nvPicPr>
        <p:blipFill>
          <a:blip r:embed="rId3"/>
          <a:stretch>
            <a:fillRect/>
          </a:stretch>
        </p:blipFill>
        <p:spPr>
          <a:xfrm>
            <a:off x="6460051" y="1325560"/>
            <a:ext cx="804349" cy="1135735"/>
          </a:xfrm>
          <a:prstGeom prst="rect">
            <a:avLst/>
          </a:prstGeom>
        </p:spPr>
      </p:pic>
      <p:sp>
        <p:nvSpPr>
          <p:cNvPr id="2" name="TextBox 1">
            <a:extLst>
              <a:ext uri="{FF2B5EF4-FFF2-40B4-BE49-F238E27FC236}">
                <a16:creationId xmlns:a16="http://schemas.microsoft.com/office/drawing/2014/main" id="{42401F19-2D85-0653-AFB1-00C39AB1FF00}"/>
              </a:ext>
            </a:extLst>
          </p:cNvPr>
          <p:cNvSpPr txBox="1"/>
          <p:nvPr/>
        </p:nvSpPr>
        <p:spPr>
          <a:xfrm>
            <a:off x="4250267" y="1278467"/>
            <a:ext cx="184731" cy="369332"/>
          </a:xfrm>
          <a:prstGeom prst="rect">
            <a:avLst/>
          </a:prstGeom>
          <a:noFill/>
        </p:spPr>
        <p:txBody>
          <a:bodyPr wrap="square" rtlCol="0">
            <a:spAutoFit/>
          </a:bodyPr>
          <a:lstStyle/>
          <a:p>
            <a:endParaRPr lang="en-US" dirty="0"/>
          </a:p>
        </p:txBody>
      </p:sp>
      <p:pic>
        <p:nvPicPr>
          <p:cNvPr id="3" name="Picture 2">
            <a:extLst>
              <a:ext uri="{FF2B5EF4-FFF2-40B4-BE49-F238E27FC236}">
                <a16:creationId xmlns:a16="http://schemas.microsoft.com/office/drawing/2014/main" id="{4115BBF4-BFE4-E052-B8F9-873415039895}"/>
              </a:ext>
            </a:extLst>
          </p:cNvPr>
          <p:cNvPicPr>
            <a:picLocks noChangeAspect="1"/>
          </p:cNvPicPr>
          <p:nvPr/>
        </p:nvPicPr>
        <p:blipFill>
          <a:blip r:embed="rId4"/>
          <a:stretch>
            <a:fillRect/>
          </a:stretch>
        </p:blipFill>
        <p:spPr>
          <a:xfrm>
            <a:off x="3249788" y="1339936"/>
            <a:ext cx="895750" cy="1119954"/>
          </a:xfrm>
          <a:prstGeom prst="rect">
            <a:avLst/>
          </a:prstGeom>
        </p:spPr>
      </p:pic>
      <p:pic>
        <p:nvPicPr>
          <p:cNvPr id="5" name="Picture 4">
            <a:extLst>
              <a:ext uri="{FF2B5EF4-FFF2-40B4-BE49-F238E27FC236}">
                <a16:creationId xmlns:a16="http://schemas.microsoft.com/office/drawing/2014/main" id="{6F5AE03F-BECA-CA92-FB90-DC94ACE38412}"/>
              </a:ext>
            </a:extLst>
          </p:cNvPr>
          <p:cNvPicPr>
            <a:picLocks noChangeAspect="1"/>
          </p:cNvPicPr>
          <p:nvPr/>
        </p:nvPicPr>
        <p:blipFill>
          <a:blip r:embed="rId5"/>
          <a:stretch>
            <a:fillRect/>
          </a:stretch>
        </p:blipFill>
        <p:spPr>
          <a:xfrm>
            <a:off x="161591" y="1339936"/>
            <a:ext cx="849247" cy="985821"/>
          </a:xfrm>
          <a:prstGeom prst="rect">
            <a:avLst/>
          </a:prstGeom>
        </p:spPr>
      </p:pic>
      <p:sp>
        <p:nvSpPr>
          <p:cNvPr id="25" name="TextBox 24">
            <a:extLst>
              <a:ext uri="{FF2B5EF4-FFF2-40B4-BE49-F238E27FC236}">
                <a16:creationId xmlns:a16="http://schemas.microsoft.com/office/drawing/2014/main" id="{7F35DA24-19AB-E7ED-1386-4DC0AB87988A}"/>
              </a:ext>
            </a:extLst>
          </p:cNvPr>
          <p:cNvSpPr txBox="1"/>
          <p:nvPr/>
        </p:nvSpPr>
        <p:spPr>
          <a:xfrm>
            <a:off x="7568874" y="3054626"/>
            <a:ext cx="1137804" cy="369332"/>
          </a:xfrm>
          <a:prstGeom prst="rect">
            <a:avLst/>
          </a:prstGeom>
          <a:noFill/>
        </p:spPr>
        <p:txBody>
          <a:bodyPr wrap="square" rtlCol="0">
            <a:spAutoFit/>
          </a:bodyPr>
          <a:lstStyle/>
          <a:p>
            <a:endParaRPr lang="en-US" dirty="0"/>
          </a:p>
        </p:txBody>
      </p:sp>
      <p:sp>
        <p:nvSpPr>
          <p:cNvPr id="29" name="TextBox 28">
            <a:extLst>
              <a:ext uri="{FF2B5EF4-FFF2-40B4-BE49-F238E27FC236}">
                <a16:creationId xmlns:a16="http://schemas.microsoft.com/office/drawing/2014/main" id="{7793D715-F848-DB86-94DA-259827A4DC2F}"/>
              </a:ext>
            </a:extLst>
          </p:cNvPr>
          <p:cNvSpPr txBox="1"/>
          <p:nvPr/>
        </p:nvSpPr>
        <p:spPr>
          <a:xfrm>
            <a:off x="7428065" y="3684104"/>
            <a:ext cx="556370" cy="635515"/>
          </a:xfrm>
          <a:prstGeom prst="rect">
            <a:avLst/>
          </a:prstGeom>
          <a:noFill/>
        </p:spPr>
        <p:txBody>
          <a:bodyPr wrap="square" rtlCol="0">
            <a:spAutoFit/>
          </a:bodyPr>
          <a:lstStyle/>
          <a:p>
            <a:endParaRPr lang="en-US" dirty="0"/>
          </a:p>
        </p:txBody>
      </p:sp>
      <p:pic>
        <p:nvPicPr>
          <p:cNvPr id="1031" name="Picture 7">
            <a:extLst>
              <a:ext uri="{FF2B5EF4-FFF2-40B4-BE49-F238E27FC236}">
                <a16:creationId xmlns:a16="http://schemas.microsoft.com/office/drawing/2014/main" id="{25D6C286-C820-5562-CC6F-4DB83299FC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0" y="-30163"/>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4E2868EA-3D8A-CD3B-E2C0-49490DBFA2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2075"/>
            <a:ext cx="12700" cy="12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Shape 91"/>
        <p:cNvGrpSpPr/>
        <p:nvPr/>
      </p:nvGrpSpPr>
      <p:grpSpPr>
        <a:xfrm>
          <a:off x="0" y="0"/>
          <a:ext cx="0" cy="0"/>
          <a:chOff x="0" y="0"/>
          <a:chExt cx="0" cy="0"/>
        </a:xfrm>
      </p:grpSpPr>
      <p:pic>
        <p:nvPicPr>
          <p:cNvPr id="95" name="Picture 94" descr="Closeup of hands holding an open book">
            <a:extLst>
              <a:ext uri="{FF2B5EF4-FFF2-40B4-BE49-F238E27FC236}">
                <a16:creationId xmlns:a16="http://schemas.microsoft.com/office/drawing/2014/main" id="{D448E365-7ED4-EF03-38D0-BBA5107C9793}"/>
              </a:ext>
            </a:extLst>
          </p:cNvPr>
          <p:cNvPicPr>
            <a:picLocks noChangeAspect="1"/>
          </p:cNvPicPr>
          <p:nvPr/>
        </p:nvPicPr>
        <p:blipFill>
          <a:blip r:embed="rId3"/>
          <a:srcRect l="28500" r="31881"/>
          <a:stretch/>
        </p:blipFill>
        <p:spPr>
          <a:xfrm>
            <a:off x="19" y="156470"/>
            <a:ext cx="3052896" cy="5143490"/>
          </a:xfrm>
          <a:prstGeom prst="rect">
            <a:avLst/>
          </a:prstGeom>
        </p:spPr>
      </p:pic>
      <p:sp>
        <p:nvSpPr>
          <p:cNvPr id="3" name="Title 2">
            <a:extLst>
              <a:ext uri="{FF2B5EF4-FFF2-40B4-BE49-F238E27FC236}">
                <a16:creationId xmlns:a16="http://schemas.microsoft.com/office/drawing/2014/main" id="{CABF4AC1-52A7-9077-647A-3BCE96DCCFC6}"/>
              </a:ext>
            </a:extLst>
          </p:cNvPr>
          <p:cNvSpPr>
            <a:spLocks noGrp="1"/>
          </p:cNvSpPr>
          <p:nvPr>
            <p:ph type="title"/>
          </p:nvPr>
        </p:nvSpPr>
        <p:spPr>
          <a:xfrm>
            <a:off x="3348785" y="116867"/>
            <a:ext cx="5634335" cy="1197133"/>
          </a:xfrm>
        </p:spPr>
        <p:txBody>
          <a:bodyPr vert="horz" lIns="91440" tIns="45720" rIns="91440" bIns="45720" rtlCol="0" anchor="ctr">
            <a:normAutofit/>
          </a:bodyPr>
          <a:lstStyle/>
          <a:p>
            <a:pPr defTabSz="914400">
              <a:spcBef>
                <a:spcPct val="0"/>
              </a:spcBef>
            </a:pPr>
            <a:r>
              <a:rPr lang="en-US" sz="3600" dirty="0">
                <a:latin typeface="Chalkboard" panose="03050602040202020205" pitchFamily="66" charset="77"/>
              </a:rPr>
              <a:t>Why join a book club?</a:t>
            </a:r>
          </a:p>
        </p:txBody>
      </p:sp>
      <p:sp>
        <p:nvSpPr>
          <p:cNvPr id="93" name="Google Shape;93;p18"/>
          <p:cNvSpPr txBox="1">
            <a:spLocks noGrp="1"/>
          </p:cNvSpPr>
          <p:nvPr>
            <p:ph type="body" idx="1"/>
          </p:nvPr>
        </p:nvSpPr>
        <p:spPr>
          <a:xfrm>
            <a:off x="3348786" y="1314000"/>
            <a:ext cx="5634331" cy="3300333"/>
          </a:xfrm>
          <a:prstGeom prst="rect">
            <a:avLst/>
          </a:prstGeom>
        </p:spPr>
        <p:txBody>
          <a:bodyPr spcFirstLastPara="1" vert="horz" lIns="91440" tIns="45720" rIns="91440" bIns="45720" rtlCol="0" anchorCtr="0">
            <a:normAutofit fontScale="92500"/>
          </a:bodyPr>
          <a:lstStyle/>
          <a:p>
            <a:pPr marL="0" lvl="0" indent="-228600" defTabSz="914400">
              <a:lnSpc>
                <a:spcPct val="110000"/>
              </a:lnSpc>
              <a:spcBef>
                <a:spcPts val="0"/>
              </a:spcBef>
              <a:spcAft>
                <a:spcPts val="0"/>
              </a:spcAft>
              <a:buFont typeface="Arial" panose="020B0604020202020204" pitchFamily="34" charset="0"/>
              <a:buChar char="•"/>
            </a:pPr>
            <a:endParaRPr lang="en-US" sz="900" b="1" dirty="0">
              <a:sym typeface="Bookman Old Style"/>
            </a:endParaRPr>
          </a:p>
          <a:p>
            <a:pPr marL="0" lvl="0" indent="-228600" defTabSz="914400">
              <a:lnSpc>
                <a:spcPct val="110000"/>
              </a:lnSpc>
              <a:spcBef>
                <a:spcPts val="800"/>
              </a:spcBef>
              <a:spcAft>
                <a:spcPts val="0"/>
              </a:spcAft>
              <a:buSzPct val="45833"/>
              <a:buFont typeface="Arial" panose="020B0604020202020204" pitchFamily="34" charset="0"/>
              <a:buChar char="•"/>
            </a:pPr>
            <a:r>
              <a:rPr lang="en-US" sz="1400" b="1" dirty="0">
                <a:latin typeface="Chalkboard" panose="03050602040202020205" pitchFamily="66" charset="77"/>
                <a:sym typeface="Bookman Old Style"/>
              </a:rPr>
              <a:t>J</a:t>
            </a:r>
            <a:r>
              <a:rPr lang="en-US" sz="1400" b="1" dirty="0">
                <a:latin typeface="Chalkboard" panose="03050602040202020205" pitchFamily="66" charset="77"/>
                <a:sym typeface="Comic Sans MS"/>
              </a:rPr>
              <a:t>oining a book club has many benefits</a:t>
            </a:r>
            <a:r>
              <a:rPr lang="en-US" sz="1400" dirty="0">
                <a:latin typeface="Chalkboard" panose="03050602040202020205" pitchFamily="66" charset="77"/>
                <a:sym typeface="Comic Sans MS"/>
              </a:rPr>
              <a:t> that are vital to literacy growth and beneficial for personal reflection:</a:t>
            </a:r>
          </a:p>
          <a:p>
            <a:pPr marL="457200" lvl="0" indent="-228600" defTabSz="914400">
              <a:lnSpc>
                <a:spcPct val="110000"/>
              </a:lnSpc>
              <a:spcBef>
                <a:spcPts val="800"/>
              </a:spcBef>
              <a:spcAft>
                <a:spcPts val="0"/>
              </a:spcAft>
              <a:buSzPct val="45833"/>
              <a:buFont typeface="Arial" panose="020B0604020202020204" pitchFamily="34" charset="0"/>
              <a:buChar char="•"/>
            </a:pPr>
            <a:r>
              <a:rPr lang="en-US" sz="1400" dirty="0">
                <a:latin typeface="Chalkboard" panose="03050602040202020205" pitchFamily="66" charset="77"/>
                <a:sym typeface="Comic Sans MS"/>
              </a:rPr>
              <a:t>1.	Book clubs provide an opportunity for social engagement where friendships are formed.</a:t>
            </a:r>
          </a:p>
          <a:p>
            <a:pPr marL="457200" lvl="0" indent="-228600" defTabSz="914400">
              <a:lnSpc>
                <a:spcPct val="110000"/>
              </a:lnSpc>
              <a:spcBef>
                <a:spcPts val="0"/>
              </a:spcBef>
              <a:spcAft>
                <a:spcPts val="0"/>
              </a:spcAft>
              <a:buSzPct val="45833"/>
              <a:buFont typeface="Arial" panose="020B0604020202020204" pitchFamily="34" charset="0"/>
              <a:buChar char="•"/>
            </a:pPr>
            <a:r>
              <a:rPr lang="en-US" sz="1400" dirty="0">
                <a:latin typeface="Chalkboard" panose="03050602040202020205" pitchFamily="66" charset="77"/>
                <a:sym typeface="Comic Sans MS"/>
              </a:rPr>
              <a:t>2.	Critical thinking, vocabulary, comprehension, and writing skills are advanced.</a:t>
            </a:r>
          </a:p>
          <a:p>
            <a:pPr marL="457200" lvl="0" indent="-228600" defTabSz="914400">
              <a:lnSpc>
                <a:spcPct val="110000"/>
              </a:lnSpc>
              <a:spcBef>
                <a:spcPts val="0"/>
              </a:spcBef>
              <a:spcAft>
                <a:spcPts val="0"/>
              </a:spcAft>
              <a:buSzPct val="45833"/>
              <a:buFont typeface="Arial" panose="020B0604020202020204" pitchFamily="34" charset="0"/>
              <a:buChar char="•"/>
            </a:pPr>
            <a:r>
              <a:rPr lang="en-US" sz="1400" dirty="0">
                <a:latin typeface="Chalkboard" panose="03050602040202020205" pitchFamily="66" charset="77"/>
                <a:sym typeface="Comic Sans MS"/>
              </a:rPr>
              <a:t>3.	Readers have a choice in reading material that influences motivation for reading and engagement.</a:t>
            </a:r>
          </a:p>
          <a:p>
            <a:pPr marL="457200" lvl="0" indent="-228600" defTabSz="914400">
              <a:lnSpc>
                <a:spcPct val="110000"/>
              </a:lnSpc>
              <a:spcBef>
                <a:spcPts val="0"/>
              </a:spcBef>
              <a:spcAft>
                <a:spcPts val="0"/>
              </a:spcAft>
              <a:buSzPct val="45833"/>
              <a:buFont typeface="Arial" panose="020B0604020202020204" pitchFamily="34" charset="0"/>
              <a:buChar char="•"/>
            </a:pPr>
            <a:r>
              <a:rPr lang="en-US" sz="1400" dirty="0">
                <a:latin typeface="Chalkboard" panose="03050602040202020205" pitchFamily="66" charset="77"/>
                <a:sym typeface="Comic Sans MS"/>
              </a:rPr>
              <a:t>4.	Accountability for reading is on high alert as participants are expected to read and prepare for fun and engaging activities.</a:t>
            </a:r>
          </a:p>
          <a:p>
            <a:pPr marL="457200" lvl="0" indent="-228600" defTabSz="914400">
              <a:lnSpc>
                <a:spcPct val="110000"/>
              </a:lnSpc>
              <a:spcBef>
                <a:spcPts val="0"/>
              </a:spcBef>
              <a:spcAft>
                <a:spcPts val="0"/>
              </a:spcAft>
              <a:buSzPct val="45833"/>
              <a:buFont typeface="Arial" panose="020B0604020202020204" pitchFamily="34" charset="0"/>
              <a:buChar char="•"/>
            </a:pPr>
            <a:r>
              <a:rPr lang="en-US" sz="1400" dirty="0">
                <a:latin typeface="Chalkboard" panose="03050602040202020205" pitchFamily="66" charset="77"/>
                <a:sym typeface="Comic Sans MS"/>
              </a:rPr>
              <a:t>5.	Exposure to various genres can be expected.</a:t>
            </a:r>
          </a:p>
          <a:p>
            <a:pPr marL="0" lvl="0" indent="-228600" defTabSz="914400">
              <a:lnSpc>
                <a:spcPct val="110000"/>
              </a:lnSpc>
              <a:spcBef>
                <a:spcPts val="800"/>
              </a:spcBef>
              <a:spcAft>
                <a:spcPts val="1200"/>
              </a:spcAft>
              <a:buFont typeface="Arial" panose="020B0604020202020204" pitchFamily="34" charset="0"/>
              <a:buChar char="•"/>
            </a:pPr>
            <a:endParaRPr lang="en-US" sz="900" dirty="0">
              <a:sym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685331" y="463887"/>
            <a:ext cx="7773338" cy="1197133"/>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600">
                <a:sym typeface="Comic Sans MS"/>
              </a:rPr>
              <a:t>Our Beginning…..</a:t>
            </a:r>
          </a:p>
        </p:txBody>
      </p:sp>
      <p:sp>
        <p:nvSpPr>
          <p:cNvPr id="99" name="Google Shape;99;p19"/>
          <p:cNvSpPr txBox="1">
            <a:spLocks noGrp="1"/>
          </p:cNvSpPr>
          <p:nvPr>
            <p:ph type="body" idx="1"/>
          </p:nvPr>
        </p:nvSpPr>
        <p:spPr>
          <a:xfrm>
            <a:off x="4892988" y="1775319"/>
            <a:ext cx="3565211" cy="2568080"/>
          </a:xfrm>
          <a:prstGeom prst="rect">
            <a:avLst/>
          </a:prstGeom>
        </p:spPr>
        <p:txBody>
          <a:bodyPr spcFirstLastPara="1" vert="horz" lIns="91440" tIns="45720" rIns="91440" bIns="45720" rtlCol="0" anchorCtr="0">
            <a:normAutofit/>
          </a:bodyPr>
          <a:lstStyle/>
          <a:p>
            <a:pPr marL="0" lvl="0" indent="0" defTabSz="914400">
              <a:spcBef>
                <a:spcPts val="0"/>
              </a:spcBef>
              <a:spcAft>
                <a:spcPts val="0"/>
              </a:spcAft>
              <a:buNone/>
            </a:pPr>
            <a:r>
              <a:rPr lang="en-US" cap="none" dirty="0">
                <a:sym typeface="Comic Sans MS"/>
              </a:rPr>
              <a:t>We began our girls book club in </a:t>
            </a:r>
            <a:r>
              <a:rPr lang="en-US" cap="none" dirty="0" err="1">
                <a:sym typeface="Comic Sans MS"/>
              </a:rPr>
              <a:t>july</a:t>
            </a:r>
            <a:r>
              <a:rPr lang="en-US" cap="none" dirty="0">
                <a:sym typeface="Comic Sans MS"/>
              </a:rPr>
              <a:t> of 2023 with 5 girls. We read </a:t>
            </a:r>
            <a:r>
              <a:rPr lang="en-US" b="1" i="1" cap="none" dirty="0">
                <a:sym typeface="Comic Sans MS"/>
              </a:rPr>
              <a:t>my hair is a garden </a:t>
            </a:r>
            <a:r>
              <a:rPr lang="en-US" i="1" cap="none" dirty="0">
                <a:sym typeface="Comic Sans MS"/>
              </a:rPr>
              <a:t>by </a:t>
            </a:r>
            <a:r>
              <a:rPr lang="en-US" i="1" cap="none" dirty="0" err="1">
                <a:sym typeface="Comic Sans MS"/>
              </a:rPr>
              <a:t>c</a:t>
            </a:r>
            <a:r>
              <a:rPr lang="en-US" cap="none" dirty="0" err="1">
                <a:sym typeface="Comic Sans MS"/>
              </a:rPr>
              <a:t>ozbi</a:t>
            </a:r>
            <a:r>
              <a:rPr lang="en-US" cap="none" dirty="0">
                <a:sym typeface="Comic Sans MS"/>
              </a:rPr>
              <a:t> </a:t>
            </a:r>
            <a:r>
              <a:rPr lang="en-US" cap="none" dirty="0" err="1">
                <a:sym typeface="Comic Sans MS"/>
              </a:rPr>
              <a:t>cabrera</a:t>
            </a:r>
            <a:r>
              <a:rPr lang="en-US" i="1" cap="none" dirty="0">
                <a:sym typeface="Comic Sans MS"/>
              </a:rPr>
              <a:t>. </a:t>
            </a:r>
            <a:r>
              <a:rPr lang="en-US" cap="none" dirty="0">
                <a:sym typeface="Comic Sans MS"/>
              </a:rPr>
              <a:t>The girls enjoyed listening to the book on </a:t>
            </a:r>
            <a:r>
              <a:rPr lang="en-US" cap="none" dirty="0" err="1">
                <a:sym typeface="Comic Sans MS"/>
              </a:rPr>
              <a:t>youtube</a:t>
            </a:r>
            <a:r>
              <a:rPr lang="en-US" cap="none" dirty="0">
                <a:sym typeface="Comic Sans MS"/>
              </a:rPr>
              <a:t> and coloring different hair designs. They had a blast!!</a:t>
            </a:r>
            <a:endParaRPr lang="en-US" b="1" cap="none" dirty="0">
              <a:sym typeface="Comic Sans MS"/>
            </a:endParaRPr>
          </a:p>
          <a:p>
            <a:pPr marL="0" lvl="0" indent="-228600" defTabSz="914400">
              <a:spcBef>
                <a:spcPts val="1200"/>
              </a:spcBef>
              <a:spcAft>
                <a:spcPts val="1200"/>
              </a:spcAft>
              <a:buFont typeface="Arial" panose="020B0604020202020204" pitchFamily="34" charset="0"/>
              <a:buChar char="•"/>
            </a:pPr>
            <a:endParaRPr lang="en-US" dirty="0"/>
          </a:p>
        </p:txBody>
      </p:sp>
      <p:pic>
        <p:nvPicPr>
          <p:cNvPr id="100" name="Google Shape;100;p19"/>
          <p:cNvPicPr preferRelativeResize="0"/>
          <p:nvPr/>
        </p:nvPicPr>
        <p:blipFill>
          <a:blip r:embed="rId3"/>
          <a:srcRect l="3359" r="17140" b="-8"/>
          <a:stretch/>
        </p:blipFill>
        <p:spPr>
          <a:xfrm>
            <a:off x="685330" y="1879092"/>
            <a:ext cx="1881934" cy="2367391"/>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02" name="Google Shape;102;p19"/>
          <p:cNvPicPr preferRelativeResize="0"/>
          <p:nvPr/>
        </p:nvPicPr>
        <p:blipFill>
          <a:blip r:embed="rId4"/>
          <a:srcRect t="16097" r="4" b="4559"/>
          <a:stretch/>
        </p:blipFill>
        <p:spPr>
          <a:xfrm>
            <a:off x="2690058" y="1879092"/>
            <a:ext cx="1881933" cy="1119941"/>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01" name="Google Shape;101;p19"/>
          <p:cNvPicPr preferRelativeResize="0"/>
          <p:nvPr/>
        </p:nvPicPr>
        <p:blipFill>
          <a:blip r:embed="rId5"/>
          <a:srcRect t="12494" r="4" b="6313"/>
          <a:stretch/>
        </p:blipFill>
        <p:spPr>
          <a:xfrm>
            <a:off x="2690058" y="3119683"/>
            <a:ext cx="1881933" cy="1146032"/>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685331" y="166009"/>
            <a:ext cx="7773338" cy="1197133"/>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600" dirty="0">
                <a:sym typeface="Comic Sans MS"/>
              </a:rPr>
              <a:t>Our Official Launching!!!</a:t>
            </a:r>
          </a:p>
        </p:txBody>
      </p:sp>
      <p:sp>
        <p:nvSpPr>
          <p:cNvPr id="108" name="Google Shape;108;p20"/>
          <p:cNvSpPr txBox="1">
            <a:spLocks/>
          </p:cNvSpPr>
          <p:nvPr/>
        </p:nvSpPr>
        <p:spPr>
          <a:xfrm>
            <a:off x="887764" y="1060175"/>
            <a:ext cx="7503200" cy="3672138"/>
          </a:xfrm>
          <a:prstGeom prst="rect">
            <a:avLst/>
          </a:prstGeom>
          <a:solidFill>
            <a:schemeClr val="lt1"/>
          </a:solidFill>
        </p:spPr>
        <p:txBody>
          <a:bodyPr spcFirstLastPara="1" wrap="square" lIns="91425" tIns="91425" rIns="91425" bIns="91425" anchor="t" anchorCtr="0">
            <a:normAutofit/>
          </a:bodyPr>
          <a:lstStyle/>
          <a:p>
            <a:pPr defTabSz="187452">
              <a:spcAft>
                <a:spcPts val="492"/>
              </a:spcAft>
            </a:pPr>
            <a:r>
              <a:rPr lang="en-US" sz="1400" kern="1200" dirty="0">
                <a:solidFill>
                  <a:srgbClr val="FF00FF"/>
                </a:solidFill>
                <a:latin typeface="Comic Sans MS"/>
                <a:ea typeface="+mn-ea"/>
                <a:cs typeface="+mn-cs"/>
                <a:sym typeface="Comic Sans MS"/>
              </a:rPr>
              <a:t>For our official launching, we held a book carnival on November 20, 2023, with four fun interactive STEM stations that offered hands-on activities. We invited three young ladies to give inspirational messages to motivate </a:t>
            </a:r>
            <a:r>
              <a:rPr lang="en-US" sz="1400" dirty="0" err="1">
                <a:solidFill>
                  <a:srgbClr val="FF00FF"/>
                </a:solidFill>
                <a:latin typeface="Comic Sans MS"/>
                <a:sym typeface="Comic Sans MS"/>
              </a:rPr>
              <a:t>ythe</a:t>
            </a:r>
            <a:r>
              <a:rPr lang="en-US" sz="1400" dirty="0">
                <a:solidFill>
                  <a:srgbClr val="FF00FF"/>
                </a:solidFill>
                <a:latin typeface="Comic Sans MS"/>
                <a:sym typeface="Comic Sans MS"/>
              </a:rPr>
              <a:t> </a:t>
            </a:r>
            <a:r>
              <a:rPr lang="en-US" sz="1400" kern="1200" dirty="0">
                <a:solidFill>
                  <a:srgbClr val="FF00FF"/>
                </a:solidFill>
                <a:latin typeface="Comic Sans MS"/>
                <a:ea typeface="+mn-ea"/>
                <a:cs typeface="+mn-cs"/>
                <a:sym typeface="Comic Sans MS"/>
              </a:rPr>
              <a:t>girls to join our book club! Each participant received </a:t>
            </a:r>
            <a:r>
              <a:rPr lang="en-US" sz="1400" dirty="0">
                <a:solidFill>
                  <a:srgbClr val="FF00FF"/>
                </a:solidFill>
                <a:latin typeface="Comic Sans MS"/>
                <a:sym typeface="Comic Sans MS"/>
              </a:rPr>
              <a:t>a</a:t>
            </a:r>
            <a:r>
              <a:rPr lang="en-US" sz="1400" kern="1200" dirty="0">
                <a:solidFill>
                  <a:srgbClr val="FF00FF"/>
                </a:solidFill>
                <a:latin typeface="Comic Sans MS"/>
                <a:ea typeface="+mn-ea"/>
                <a:cs typeface="+mn-cs"/>
                <a:sym typeface="Comic Sans MS"/>
              </a:rPr>
              <a:t> book, </a:t>
            </a:r>
            <a:r>
              <a:rPr lang="en-US" sz="1400" b="1" i="1" kern="1200" dirty="0">
                <a:solidFill>
                  <a:srgbClr val="FF00FF"/>
                </a:solidFill>
                <a:latin typeface="Comic Sans MS"/>
                <a:ea typeface="+mn-ea"/>
                <a:cs typeface="+mn-cs"/>
                <a:sym typeface="Comic Sans MS"/>
              </a:rPr>
              <a:t>The Skin I’m </a:t>
            </a:r>
            <a:r>
              <a:rPr lang="en-US" sz="1400" b="1" kern="1200" dirty="0">
                <a:solidFill>
                  <a:srgbClr val="FF00FF"/>
                </a:solidFill>
                <a:latin typeface="Comic Sans MS"/>
                <a:ea typeface="+mn-ea"/>
                <a:cs typeface="+mn-cs"/>
                <a:sym typeface="Comic Sans MS"/>
              </a:rPr>
              <a:t>in by Sharon Flake (grades 6-8) and we re-introduced My Hair is a Garden by </a:t>
            </a:r>
            <a:r>
              <a:rPr lang="en-US" sz="1400" b="1" kern="1200" dirty="0" err="1">
                <a:solidFill>
                  <a:srgbClr val="FF00FF"/>
                </a:solidFill>
                <a:latin typeface="Comic Sans MS"/>
                <a:ea typeface="+mn-ea"/>
                <a:cs typeface="+mn-cs"/>
                <a:sym typeface="Comic Sans MS"/>
              </a:rPr>
              <a:t>Cozbi</a:t>
            </a:r>
            <a:r>
              <a:rPr lang="en-US" sz="1400" b="1" kern="1200" dirty="0">
                <a:solidFill>
                  <a:srgbClr val="FF00FF"/>
                </a:solidFill>
                <a:latin typeface="Comic Sans MS"/>
                <a:ea typeface="+mn-ea"/>
                <a:cs typeface="+mn-cs"/>
                <a:sym typeface="Comic Sans MS"/>
              </a:rPr>
              <a:t> </a:t>
            </a:r>
            <a:r>
              <a:rPr lang="en-US" sz="1400" b="1" kern="1200" dirty="0" err="1">
                <a:solidFill>
                  <a:srgbClr val="FF00FF"/>
                </a:solidFill>
                <a:latin typeface="Comic Sans MS"/>
                <a:ea typeface="+mn-ea"/>
                <a:cs typeface="+mn-cs"/>
                <a:sym typeface="Comic Sans MS"/>
              </a:rPr>
              <a:t>Corbrera</a:t>
            </a:r>
            <a:r>
              <a:rPr lang="en-US" sz="1400" b="1" kern="1200" dirty="0">
                <a:solidFill>
                  <a:srgbClr val="FF00FF"/>
                </a:solidFill>
                <a:latin typeface="Comic Sans MS"/>
                <a:ea typeface="+mn-ea"/>
                <a:cs typeface="+mn-cs"/>
                <a:sym typeface="Comic Sans MS"/>
              </a:rPr>
              <a:t> (grades 3-5).We had so much FUNN!!</a:t>
            </a:r>
            <a:endParaRPr lang="en-US" sz="1400" b="1" cap="none" dirty="0">
              <a:solidFill>
                <a:srgbClr val="FF00FF"/>
              </a:solidFill>
              <a:latin typeface="Comic Sans MS"/>
              <a:ea typeface="Comic Sans MS"/>
              <a:cs typeface="Comic Sans MS"/>
              <a:sym typeface="Comic Sans MS"/>
            </a:endParaRPr>
          </a:p>
        </p:txBody>
      </p:sp>
      <p:pic>
        <p:nvPicPr>
          <p:cNvPr id="109" name="Google Shape;109;p20"/>
          <p:cNvPicPr preferRelativeResize="0"/>
          <p:nvPr/>
        </p:nvPicPr>
        <p:blipFill>
          <a:blip r:embed="rId3">
            <a:alphaModFix/>
          </a:blip>
          <a:stretch>
            <a:fillRect/>
          </a:stretch>
        </p:blipFill>
        <p:spPr>
          <a:xfrm>
            <a:off x="1050779" y="2524007"/>
            <a:ext cx="1297302" cy="729314"/>
          </a:xfrm>
          <a:prstGeom prst="rect">
            <a:avLst/>
          </a:prstGeom>
          <a:noFill/>
          <a:ln>
            <a:noFill/>
          </a:ln>
        </p:spPr>
      </p:pic>
      <p:pic>
        <p:nvPicPr>
          <p:cNvPr id="110" name="Google Shape;110;p20"/>
          <p:cNvPicPr preferRelativeResize="0"/>
          <p:nvPr/>
        </p:nvPicPr>
        <p:blipFill>
          <a:blip r:embed="rId4">
            <a:alphaModFix/>
          </a:blip>
          <a:stretch>
            <a:fillRect/>
          </a:stretch>
        </p:blipFill>
        <p:spPr>
          <a:xfrm>
            <a:off x="1001180" y="3511826"/>
            <a:ext cx="1490229" cy="801757"/>
          </a:xfrm>
          <a:prstGeom prst="rect">
            <a:avLst/>
          </a:prstGeom>
          <a:noFill/>
          <a:ln>
            <a:noFill/>
          </a:ln>
        </p:spPr>
      </p:pic>
      <p:pic>
        <p:nvPicPr>
          <p:cNvPr id="111" name="Google Shape;111;p20"/>
          <p:cNvPicPr preferRelativeResize="0"/>
          <p:nvPr/>
        </p:nvPicPr>
        <p:blipFill>
          <a:blip r:embed="rId5">
            <a:alphaModFix/>
          </a:blip>
          <a:stretch>
            <a:fillRect/>
          </a:stretch>
        </p:blipFill>
        <p:spPr>
          <a:xfrm>
            <a:off x="2831286" y="3433451"/>
            <a:ext cx="1350424" cy="958506"/>
          </a:xfrm>
          <a:prstGeom prst="rect">
            <a:avLst/>
          </a:prstGeom>
          <a:noFill/>
          <a:ln>
            <a:noFill/>
          </a:ln>
        </p:spPr>
      </p:pic>
      <p:pic>
        <p:nvPicPr>
          <p:cNvPr id="112" name="Google Shape;112;p20"/>
          <p:cNvPicPr preferRelativeResize="0"/>
          <p:nvPr/>
        </p:nvPicPr>
        <p:blipFill>
          <a:blip r:embed="rId6">
            <a:alphaModFix/>
          </a:blip>
          <a:stretch>
            <a:fillRect/>
          </a:stretch>
        </p:blipFill>
        <p:spPr>
          <a:xfrm>
            <a:off x="4420769" y="2472174"/>
            <a:ext cx="1205948" cy="848139"/>
          </a:xfrm>
          <a:prstGeom prst="rect">
            <a:avLst/>
          </a:prstGeom>
          <a:noFill/>
          <a:ln w="9525" cap="flat" cmpd="sng">
            <a:solidFill>
              <a:srgbClr val="6AA84F"/>
            </a:solidFill>
            <a:prstDash val="solid"/>
            <a:round/>
            <a:headEnd type="none" w="sm" len="sm"/>
            <a:tailEnd type="none" w="sm" len="sm"/>
          </a:ln>
        </p:spPr>
      </p:pic>
      <p:pic>
        <p:nvPicPr>
          <p:cNvPr id="113" name="Google Shape;113;p20"/>
          <p:cNvPicPr preferRelativeResize="0"/>
          <p:nvPr/>
        </p:nvPicPr>
        <p:blipFill>
          <a:blip r:embed="rId7">
            <a:alphaModFix/>
          </a:blip>
          <a:stretch>
            <a:fillRect/>
          </a:stretch>
        </p:blipFill>
        <p:spPr>
          <a:xfrm>
            <a:off x="2771116" y="2524007"/>
            <a:ext cx="1297302" cy="729314"/>
          </a:xfrm>
          <a:prstGeom prst="rect">
            <a:avLst/>
          </a:prstGeom>
          <a:noFill/>
          <a:ln>
            <a:noFill/>
          </a:ln>
        </p:spPr>
      </p:pic>
      <p:pic>
        <p:nvPicPr>
          <p:cNvPr id="3" name="Picture 2">
            <a:extLst>
              <a:ext uri="{FF2B5EF4-FFF2-40B4-BE49-F238E27FC236}">
                <a16:creationId xmlns:a16="http://schemas.microsoft.com/office/drawing/2014/main" id="{6F96226B-4972-DF6E-AD04-3B067D4EF77B}"/>
              </a:ext>
            </a:extLst>
          </p:cNvPr>
          <p:cNvPicPr>
            <a:picLocks noChangeAspect="1"/>
          </p:cNvPicPr>
          <p:nvPr/>
        </p:nvPicPr>
        <p:blipFill>
          <a:blip r:embed="rId8"/>
          <a:stretch>
            <a:fillRect/>
          </a:stretch>
        </p:blipFill>
        <p:spPr>
          <a:xfrm>
            <a:off x="4451180" y="3479600"/>
            <a:ext cx="1022224" cy="1093426"/>
          </a:xfrm>
          <a:prstGeom prst="rect">
            <a:avLst/>
          </a:prstGeom>
        </p:spPr>
      </p:pic>
      <p:pic>
        <p:nvPicPr>
          <p:cNvPr id="5" name="Picture 4">
            <a:extLst>
              <a:ext uri="{FF2B5EF4-FFF2-40B4-BE49-F238E27FC236}">
                <a16:creationId xmlns:a16="http://schemas.microsoft.com/office/drawing/2014/main" id="{4C2152D7-B3FD-54EB-079C-90F26B3894C6}"/>
              </a:ext>
            </a:extLst>
          </p:cNvPr>
          <p:cNvPicPr>
            <a:picLocks noChangeAspect="1"/>
          </p:cNvPicPr>
          <p:nvPr/>
        </p:nvPicPr>
        <p:blipFill>
          <a:blip r:embed="rId9"/>
          <a:stretch>
            <a:fillRect/>
          </a:stretch>
        </p:blipFill>
        <p:spPr>
          <a:xfrm>
            <a:off x="5673930" y="2734487"/>
            <a:ext cx="998229" cy="1291826"/>
          </a:xfrm>
          <a:prstGeom prst="rect">
            <a:avLst/>
          </a:prstGeom>
        </p:spPr>
      </p:pic>
      <p:pic>
        <p:nvPicPr>
          <p:cNvPr id="7" name="Picture 6">
            <a:extLst>
              <a:ext uri="{FF2B5EF4-FFF2-40B4-BE49-F238E27FC236}">
                <a16:creationId xmlns:a16="http://schemas.microsoft.com/office/drawing/2014/main" id="{E49CE080-23CA-DF46-D819-CE82CF523BAC}"/>
              </a:ext>
            </a:extLst>
          </p:cNvPr>
          <p:cNvPicPr>
            <a:picLocks noChangeAspect="1"/>
          </p:cNvPicPr>
          <p:nvPr/>
        </p:nvPicPr>
        <p:blipFill>
          <a:blip r:embed="rId10"/>
          <a:stretch>
            <a:fillRect/>
          </a:stretch>
        </p:blipFill>
        <p:spPr>
          <a:xfrm>
            <a:off x="6965624" y="2616769"/>
            <a:ext cx="899138" cy="14095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5AFEEEF-17A9-213B-0763-7F07ACB3D11F}"/>
              </a:ext>
            </a:extLst>
          </p:cNvPr>
          <p:cNvPicPr>
            <a:picLocks noChangeAspect="1"/>
          </p:cNvPicPr>
          <p:nvPr/>
        </p:nvPicPr>
        <p:blipFill>
          <a:blip r:embed="rId2"/>
          <a:stretch>
            <a:fillRect/>
          </a:stretch>
        </p:blipFill>
        <p:spPr>
          <a:xfrm>
            <a:off x="1346200" y="1154220"/>
            <a:ext cx="6206067" cy="3709880"/>
          </a:xfrm>
          <a:prstGeom prst="rect">
            <a:avLst/>
          </a:prstGeom>
        </p:spPr>
      </p:pic>
    </p:spTree>
    <p:extLst>
      <p:ext uri="{BB962C8B-B14F-4D97-AF65-F5344CB8AC3E}">
        <p14:creationId xmlns:p14="http://schemas.microsoft.com/office/powerpoint/2010/main" val="99204999"/>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Droplet</Template>
  <TotalTime>31324</TotalTime>
  <Words>1044</Words>
  <Application>Microsoft Macintosh PowerPoint</Application>
  <PresentationFormat>On-screen Show (16:9)</PresentationFormat>
  <Paragraphs>75</Paragraphs>
  <Slides>20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Bookman Old Style</vt:lpstr>
      <vt:lpstr>Calibri</vt:lpstr>
      <vt:lpstr>Chalkboard</vt:lpstr>
      <vt:lpstr>Comic Sans MS</vt:lpstr>
      <vt:lpstr>Tw Cen MT</vt:lpstr>
      <vt:lpstr>Droplet</vt:lpstr>
      <vt:lpstr>WELCOME TO GIRLS EMPOWERED BOOK CLUB!</vt:lpstr>
      <vt:lpstr>PowerPoint Presentation</vt:lpstr>
      <vt:lpstr>PowerPoint Presentation</vt:lpstr>
      <vt:lpstr>PowerPoint Presentation</vt:lpstr>
      <vt:lpstr>Meet our Volunteers</vt:lpstr>
      <vt:lpstr>Why join a book club?</vt:lpstr>
      <vt:lpstr>Our Beginning…..</vt:lpstr>
      <vt:lpstr>Our Official Launching!!!</vt:lpstr>
      <vt:lpstr>PowerPoint Presentation</vt:lpstr>
      <vt:lpstr>Books that we have read and enjoyed throughout the 2023-2024 school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TO ALL OF OUR PARENTS!!!! WE COULD NOT DO THIS WITHOUT YOU!!</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Kellie A. Bynum-Lathan</cp:lastModifiedBy>
  <cp:revision>8</cp:revision>
  <dcterms:modified xsi:type="dcterms:W3CDTF">2024-09-20T17:30:37Z</dcterms:modified>
</cp:coreProperties>
</file>